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84" r:id="rId2"/>
  </p:sldIdLst>
  <p:sldSz cx="7559675" cy="10691813"/>
  <p:notesSz cx="6858000" cy="9144000"/>
  <p:defaultTextStyle>
    <a:defPPr>
      <a:defRPr lang="fr-FR"/>
    </a:defPPr>
    <a:lvl1pPr marL="0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1pPr>
    <a:lvl2pPr marL="436380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2pPr>
    <a:lvl3pPr marL="872761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3pPr>
    <a:lvl4pPr marL="1309142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4pPr>
    <a:lvl5pPr marL="1745523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5pPr>
    <a:lvl6pPr marL="2181903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6pPr>
    <a:lvl7pPr marL="2618283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7pPr>
    <a:lvl8pPr marL="3054665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8pPr>
    <a:lvl9pPr marL="3491045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92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1F2C"/>
    <a:srgbClr val="4F3E54"/>
    <a:srgbClr val="43464F"/>
    <a:srgbClr val="29374B"/>
    <a:srgbClr val="29789B"/>
    <a:srgbClr val="2B7DA3"/>
    <a:srgbClr val="3192BD"/>
    <a:srgbClr val="9CBF2B"/>
    <a:srgbClr val="81A7A0"/>
    <a:srgbClr val="F8FD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5" autoAdjust="0"/>
    <p:restoredTop sz="96366" autoAdjust="0"/>
  </p:normalViewPr>
  <p:slideViewPr>
    <p:cSldViewPr snapToGrid="0" snapToObjects="1">
      <p:cViewPr>
        <p:scale>
          <a:sx n="75" d="100"/>
          <a:sy n="75" d="100"/>
        </p:scale>
        <p:origin x="1428" y="76"/>
      </p:cViewPr>
      <p:guideLst>
        <p:guide orient="horz" pos="3392"/>
        <p:guide pos="23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5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E60E9244-D9A2-4948-A8B9-545C195C42FF}" type="datetimeFigureOut">
              <a:rPr lang="ar-MA" smtClean="0"/>
              <a:t>30-11-1445</a:t>
            </a:fld>
            <a:endParaRPr lang="ar-M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M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M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3D016160-EAAB-42DA-81FB-BDD86292C248}" type="slidenum">
              <a:rPr lang="ar-MA" smtClean="0"/>
              <a:t>‹#›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3039974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1pPr>
    <a:lvl2pPr marL="436380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2pPr>
    <a:lvl3pPr marL="872761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3pPr>
    <a:lvl4pPr marL="1309142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4pPr>
    <a:lvl5pPr marL="1745523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5pPr>
    <a:lvl6pPr marL="2181903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6pPr>
    <a:lvl7pPr marL="2618283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7pPr>
    <a:lvl8pPr marL="3054665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8pPr>
    <a:lvl9pPr marL="3491045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38388" y="1143000"/>
            <a:ext cx="21812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909090"/>
                </a:solidFill>
                <a:effectLst/>
                <a:latin typeface="Roboto" panose="02000000000000000000" pitchFamily="2" charset="0"/>
              </a:rPr>
              <a:t>Copyright © www.free-cv-design.com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016160-EAAB-42DA-81FB-BDD86292C248}" type="slidenum">
              <a:rPr lang="ar-MA" smtClean="0"/>
              <a:t>1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2388462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66977" y="3321395"/>
            <a:ext cx="6425724" cy="229180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33952" y="6058696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2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5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7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668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702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533180" y="668240"/>
            <a:ext cx="1406940" cy="14218627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12362" y="668240"/>
            <a:ext cx="4094824" cy="1421862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6750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4734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7162" y="6870482"/>
            <a:ext cx="6425724" cy="2123513"/>
          </a:xfrm>
        </p:spPr>
        <p:txBody>
          <a:bodyPr anchor="t"/>
          <a:lstStyle>
            <a:lvl1pPr algn="l">
              <a:defRPr sz="3693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97162" y="4531647"/>
            <a:ext cx="6425724" cy="2338835"/>
          </a:xfrm>
        </p:spPr>
        <p:txBody>
          <a:bodyPr anchor="b"/>
          <a:lstStyle>
            <a:lvl1pPr marL="0" indent="0">
              <a:buNone/>
              <a:defRPr sz="1847">
                <a:solidFill>
                  <a:schemeClr val="tx1">
                    <a:tint val="75000"/>
                  </a:schemeClr>
                </a:solidFill>
              </a:defRPr>
            </a:lvl1pPr>
            <a:lvl2pPr marL="422152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303" indent="0">
              <a:buNone/>
              <a:defRPr sz="1478">
                <a:solidFill>
                  <a:schemeClr val="tx1">
                    <a:tint val="75000"/>
                  </a:schemeClr>
                </a:solidFill>
              </a:defRPr>
            </a:lvl3pPr>
            <a:lvl4pPr marL="1266455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4pPr>
            <a:lvl5pPr marL="1688606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5pPr>
            <a:lvl6pPr marL="2110758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6pPr>
            <a:lvl7pPr marL="2532910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7pPr>
            <a:lvl8pPr marL="2955061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8pPr>
            <a:lvl9pPr marL="3377213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993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12362" y="3888158"/>
            <a:ext cx="2750882" cy="10998707"/>
          </a:xfrm>
        </p:spPr>
        <p:txBody>
          <a:bodyPr/>
          <a:lstStyle>
            <a:lvl1pPr>
              <a:defRPr sz="2585"/>
            </a:lvl1pPr>
            <a:lvl2pPr>
              <a:defRPr sz="2216"/>
            </a:lvl2pPr>
            <a:lvl3pPr>
              <a:defRPr sz="1847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189238" y="3888158"/>
            <a:ext cx="2750882" cy="10998707"/>
          </a:xfrm>
        </p:spPr>
        <p:txBody>
          <a:bodyPr/>
          <a:lstStyle>
            <a:lvl1pPr>
              <a:defRPr sz="2585"/>
            </a:lvl1pPr>
            <a:lvl2pPr>
              <a:defRPr sz="2216"/>
            </a:lvl2pPr>
            <a:lvl3pPr>
              <a:defRPr sz="1847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69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985" y="428168"/>
            <a:ext cx="6803708" cy="178196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77984" y="2393285"/>
            <a:ext cx="3340169" cy="997407"/>
          </a:xfrm>
        </p:spPr>
        <p:txBody>
          <a:bodyPr anchor="b"/>
          <a:lstStyle>
            <a:lvl1pPr marL="0" indent="0">
              <a:buNone/>
              <a:defRPr sz="2216" b="1"/>
            </a:lvl1pPr>
            <a:lvl2pPr marL="422152" indent="0">
              <a:buNone/>
              <a:defRPr sz="1847" b="1"/>
            </a:lvl2pPr>
            <a:lvl3pPr marL="844303" indent="0">
              <a:buNone/>
              <a:defRPr sz="1662" b="1"/>
            </a:lvl3pPr>
            <a:lvl4pPr marL="1266455" indent="0">
              <a:buNone/>
              <a:defRPr sz="1478" b="1"/>
            </a:lvl4pPr>
            <a:lvl5pPr marL="1688606" indent="0">
              <a:buNone/>
              <a:defRPr sz="1478" b="1"/>
            </a:lvl5pPr>
            <a:lvl6pPr marL="2110758" indent="0">
              <a:buNone/>
              <a:defRPr sz="1478" b="1"/>
            </a:lvl6pPr>
            <a:lvl7pPr marL="2532910" indent="0">
              <a:buNone/>
              <a:defRPr sz="1478" b="1"/>
            </a:lvl7pPr>
            <a:lvl8pPr marL="2955061" indent="0">
              <a:buNone/>
              <a:defRPr sz="1478" b="1"/>
            </a:lvl8pPr>
            <a:lvl9pPr marL="3377213" indent="0">
              <a:buNone/>
              <a:defRPr sz="1478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77984" y="3390692"/>
            <a:ext cx="3340169" cy="6160168"/>
          </a:xfrm>
        </p:spPr>
        <p:txBody>
          <a:bodyPr/>
          <a:lstStyle>
            <a:lvl1pPr>
              <a:defRPr sz="2216"/>
            </a:lvl1pPr>
            <a:lvl2pPr>
              <a:defRPr sz="1847"/>
            </a:lvl2pPr>
            <a:lvl3pPr>
              <a:defRPr sz="1662"/>
            </a:lvl3pPr>
            <a:lvl4pPr>
              <a:defRPr sz="1478"/>
            </a:lvl4pPr>
            <a:lvl5pPr>
              <a:defRPr sz="1478"/>
            </a:lvl5pPr>
            <a:lvl6pPr>
              <a:defRPr sz="1478"/>
            </a:lvl6pPr>
            <a:lvl7pPr>
              <a:defRPr sz="1478"/>
            </a:lvl7pPr>
            <a:lvl8pPr>
              <a:defRPr sz="1478"/>
            </a:lvl8pPr>
            <a:lvl9pPr>
              <a:defRPr sz="1478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840213" y="2393285"/>
            <a:ext cx="3341481" cy="997407"/>
          </a:xfrm>
        </p:spPr>
        <p:txBody>
          <a:bodyPr anchor="b"/>
          <a:lstStyle>
            <a:lvl1pPr marL="0" indent="0">
              <a:buNone/>
              <a:defRPr sz="2216" b="1"/>
            </a:lvl1pPr>
            <a:lvl2pPr marL="422152" indent="0">
              <a:buNone/>
              <a:defRPr sz="1847" b="1"/>
            </a:lvl2pPr>
            <a:lvl3pPr marL="844303" indent="0">
              <a:buNone/>
              <a:defRPr sz="1662" b="1"/>
            </a:lvl3pPr>
            <a:lvl4pPr marL="1266455" indent="0">
              <a:buNone/>
              <a:defRPr sz="1478" b="1"/>
            </a:lvl4pPr>
            <a:lvl5pPr marL="1688606" indent="0">
              <a:buNone/>
              <a:defRPr sz="1478" b="1"/>
            </a:lvl5pPr>
            <a:lvl6pPr marL="2110758" indent="0">
              <a:buNone/>
              <a:defRPr sz="1478" b="1"/>
            </a:lvl6pPr>
            <a:lvl7pPr marL="2532910" indent="0">
              <a:buNone/>
              <a:defRPr sz="1478" b="1"/>
            </a:lvl7pPr>
            <a:lvl8pPr marL="2955061" indent="0">
              <a:buNone/>
              <a:defRPr sz="1478" b="1"/>
            </a:lvl8pPr>
            <a:lvl9pPr marL="3377213" indent="0">
              <a:buNone/>
              <a:defRPr sz="1478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840213" y="3390692"/>
            <a:ext cx="3341481" cy="6160168"/>
          </a:xfrm>
        </p:spPr>
        <p:txBody>
          <a:bodyPr/>
          <a:lstStyle>
            <a:lvl1pPr>
              <a:defRPr sz="2216"/>
            </a:lvl1pPr>
            <a:lvl2pPr>
              <a:defRPr sz="1847"/>
            </a:lvl2pPr>
            <a:lvl3pPr>
              <a:defRPr sz="1662"/>
            </a:lvl3pPr>
            <a:lvl4pPr>
              <a:defRPr sz="1478"/>
            </a:lvl4pPr>
            <a:lvl5pPr>
              <a:defRPr sz="1478"/>
            </a:lvl5pPr>
            <a:lvl6pPr>
              <a:defRPr sz="1478"/>
            </a:lvl6pPr>
            <a:lvl7pPr>
              <a:defRPr sz="1478"/>
            </a:lvl7pPr>
            <a:lvl8pPr>
              <a:defRPr sz="1478"/>
            </a:lvl8pPr>
            <a:lvl9pPr>
              <a:defRPr sz="1478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1791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383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7158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987" y="425692"/>
            <a:ext cx="2487081" cy="1811669"/>
          </a:xfrm>
        </p:spPr>
        <p:txBody>
          <a:bodyPr anchor="b"/>
          <a:lstStyle>
            <a:lvl1pPr algn="l">
              <a:defRPr sz="1847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955623" y="425694"/>
            <a:ext cx="4226068" cy="9125166"/>
          </a:xfrm>
        </p:spPr>
        <p:txBody>
          <a:bodyPr/>
          <a:lstStyle>
            <a:lvl1pPr>
              <a:defRPr sz="2955"/>
            </a:lvl1pPr>
            <a:lvl2pPr>
              <a:defRPr sz="2585"/>
            </a:lvl2pPr>
            <a:lvl3pPr>
              <a:defRPr sz="2216"/>
            </a:lvl3pPr>
            <a:lvl4pPr>
              <a:defRPr sz="1847"/>
            </a:lvl4pPr>
            <a:lvl5pPr>
              <a:defRPr sz="1847"/>
            </a:lvl5pPr>
            <a:lvl6pPr>
              <a:defRPr sz="1847"/>
            </a:lvl6pPr>
            <a:lvl7pPr>
              <a:defRPr sz="1847"/>
            </a:lvl7pPr>
            <a:lvl8pPr>
              <a:defRPr sz="1847"/>
            </a:lvl8pPr>
            <a:lvl9pPr>
              <a:defRPr sz="1847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77987" y="2237362"/>
            <a:ext cx="2487081" cy="7313498"/>
          </a:xfrm>
        </p:spPr>
        <p:txBody>
          <a:bodyPr/>
          <a:lstStyle>
            <a:lvl1pPr marL="0" indent="0">
              <a:buNone/>
              <a:defRPr sz="1293"/>
            </a:lvl1pPr>
            <a:lvl2pPr marL="422152" indent="0">
              <a:buNone/>
              <a:defRPr sz="1108"/>
            </a:lvl2pPr>
            <a:lvl3pPr marL="844303" indent="0">
              <a:buNone/>
              <a:defRPr sz="924"/>
            </a:lvl3pPr>
            <a:lvl4pPr marL="1266455" indent="0">
              <a:buNone/>
              <a:defRPr sz="831"/>
            </a:lvl4pPr>
            <a:lvl5pPr marL="1688606" indent="0">
              <a:buNone/>
              <a:defRPr sz="831"/>
            </a:lvl5pPr>
            <a:lvl6pPr marL="2110758" indent="0">
              <a:buNone/>
              <a:defRPr sz="831"/>
            </a:lvl6pPr>
            <a:lvl7pPr marL="2532910" indent="0">
              <a:buNone/>
              <a:defRPr sz="831"/>
            </a:lvl7pPr>
            <a:lvl8pPr marL="2955061" indent="0">
              <a:buNone/>
              <a:defRPr sz="831"/>
            </a:lvl8pPr>
            <a:lvl9pPr marL="3377213" indent="0">
              <a:buNone/>
              <a:defRPr sz="83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4443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81749" y="7484270"/>
            <a:ext cx="4535805" cy="883561"/>
          </a:xfrm>
        </p:spPr>
        <p:txBody>
          <a:bodyPr anchor="b"/>
          <a:lstStyle>
            <a:lvl1pPr algn="l">
              <a:defRPr sz="1847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</p:spPr>
        <p:txBody>
          <a:bodyPr/>
          <a:lstStyle>
            <a:lvl1pPr marL="0" indent="0">
              <a:buNone/>
              <a:defRPr sz="2955"/>
            </a:lvl1pPr>
            <a:lvl2pPr marL="422152" indent="0">
              <a:buNone/>
              <a:defRPr sz="2585"/>
            </a:lvl2pPr>
            <a:lvl3pPr marL="844303" indent="0">
              <a:buNone/>
              <a:defRPr sz="2216"/>
            </a:lvl3pPr>
            <a:lvl4pPr marL="1266455" indent="0">
              <a:buNone/>
              <a:defRPr sz="1847"/>
            </a:lvl4pPr>
            <a:lvl5pPr marL="1688606" indent="0">
              <a:buNone/>
              <a:defRPr sz="1847"/>
            </a:lvl5pPr>
            <a:lvl6pPr marL="2110758" indent="0">
              <a:buNone/>
              <a:defRPr sz="1847"/>
            </a:lvl6pPr>
            <a:lvl7pPr marL="2532910" indent="0">
              <a:buNone/>
              <a:defRPr sz="1847"/>
            </a:lvl7pPr>
            <a:lvl8pPr marL="2955061" indent="0">
              <a:buNone/>
              <a:defRPr sz="1847"/>
            </a:lvl8pPr>
            <a:lvl9pPr marL="3377213" indent="0">
              <a:buNone/>
              <a:defRPr sz="1847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481749" y="8367829"/>
            <a:ext cx="4535805" cy="1254803"/>
          </a:xfrm>
        </p:spPr>
        <p:txBody>
          <a:bodyPr/>
          <a:lstStyle>
            <a:lvl1pPr marL="0" indent="0">
              <a:buNone/>
              <a:defRPr sz="1293"/>
            </a:lvl1pPr>
            <a:lvl2pPr marL="422152" indent="0">
              <a:buNone/>
              <a:defRPr sz="1108"/>
            </a:lvl2pPr>
            <a:lvl3pPr marL="844303" indent="0">
              <a:buNone/>
              <a:defRPr sz="924"/>
            </a:lvl3pPr>
            <a:lvl4pPr marL="1266455" indent="0">
              <a:buNone/>
              <a:defRPr sz="831"/>
            </a:lvl4pPr>
            <a:lvl5pPr marL="1688606" indent="0">
              <a:buNone/>
              <a:defRPr sz="831"/>
            </a:lvl5pPr>
            <a:lvl6pPr marL="2110758" indent="0">
              <a:buNone/>
              <a:defRPr sz="831"/>
            </a:lvl6pPr>
            <a:lvl7pPr marL="2532910" indent="0">
              <a:buNone/>
              <a:defRPr sz="831"/>
            </a:lvl7pPr>
            <a:lvl8pPr marL="2955061" indent="0">
              <a:buNone/>
              <a:defRPr sz="831"/>
            </a:lvl8pPr>
            <a:lvl9pPr marL="3377213" indent="0">
              <a:buNone/>
              <a:defRPr sz="83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693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77985" y="428168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77985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77985" y="9909730"/>
            <a:ext cx="176392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582890" y="9909730"/>
            <a:ext cx="2393897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5417768" y="9909730"/>
            <a:ext cx="176392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08028D-2AC5-3730-2625-ECC41EEDB28F}"/>
              </a:ext>
            </a:extLst>
          </p:cNvPr>
          <p:cNvSpPr txBox="1"/>
          <p:nvPr userDrawn="1"/>
        </p:nvSpPr>
        <p:spPr>
          <a:xfrm>
            <a:off x="1" y="10727643"/>
            <a:ext cx="7559674" cy="356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0" i="0" dirty="0">
                <a:solidFill>
                  <a:srgbClr val="909090"/>
                </a:solidFill>
                <a:effectLst/>
                <a:latin typeface="Roboto" panose="02000000000000000000" pitchFamily="2" charset="0"/>
              </a:rPr>
              <a:t>Copyright © www.free-cv-design.com</a:t>
            </a:r>
          </a:p>
        </p:txBody>
      </p:sp>
    </p:spTree>
    <p:extLst>
      <p:ext uri="{BB962C8B-B14F-4D97-AF65-F5344CB8AC3E}">
        <p14:creationId xmlns:p14="http://schemas.microsoft.com/office/powerpoint/2010/main" val="2375495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2152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614" indent="-316614" algn="l" defTabSz="422152" rtl="0" eaLnBrk="1" latinLnBrk="0" hangingPunct="1">
        <a:spcBef>
          <a:spcPct val="20000"/>
        </a:spcBef>
        <a:buFont typeface="Arial"/>
        <a:buChar char="•"/>
        <a:defRPr sz="2955" kern="1200">
          <a:solidFill>
            <a:schemeClr val="tx1"/>
          </a:solidFill>
          <a:latin typeface="+mn-lt"/>
          <a:ea typeface="+mn-ea"/>
          <a:cs typeface="+mn-cs"/>
        </a:defRPr>
      </a:lvl1pPr>
      <a:lvl2pPr marL="685997" indent="-263845" algn="l" defTabSz="422152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379" indent="-211075" algn="l" defTabSz="422152" rtl="0" eaLnBrk="1" latinLnBrk="0" hangingPunct="1">
        <a:spcBef>
          <a:spcPct val="20000"/>
        </a:spcBef>
        <a:buFont typeface="Arial"/>
        <a:buChar char="•"/>
        <a:defRPr sz="2216" kern="1200">
          <a:solidFill>
            <a:schemeClr val="tx1"/>
          </a:solidFill>
          <a:latin typeface="+mn-lt"/>
          <a:ea typeface="+mn-ea"/>
          <a:cs typeface="+mn-cs"/>
        </a:defRPr>
      </a:lvl3pPr>
      <a:lvl4pPr marL="1477530" indent="-211075" algn="l" defTabSz="422152" rtl="0" eaLnBrk="1" latinLnBrk="0" hangingPunct="1">
        <a:spcBef>
          <a:spcPct val="20000"/>
        </a:spcBef>
        <a:buFont typeface="Arial"/>
        <a:buChar char="–"/>
        <a:defRPr sz="1847" kern="1200">
          <a:solidFill>
            <a:schemeClr val="tx1"/>
          </a:solidFill>
          <a:latin typeface="+mn-lt"/>
          <a:ea typeface="+mn-ea"/>
          <a:cs typeface="+mn-cs"/>
        </a:defRPr>
      </a:lvl4pPr>
      <a:lvl5pPr marL="1899682" indent="-211075" algn="l" defTabSz="422152" rtl="0" eaLnBrk="1" latinLnBrk="0" hangingPunct="1">
        <a:spcBef>
          <a:spcPct val="20000"/>
        </a:spcBef>
        <a:buFont typeface="Arial"/>
        <a:buChar char="»"/>
        <a:defRPr sz="1847" kern="1200">
          <a:solidFill>
            <a:schemeClr val="tx1"/>
          </a:solidFill>
          <a:latin typeface="+mn-lt"/>
          <a:ea typeface="+mn-ea"/>
          <a:cs typeface="+mn-cs"/>
        </a:defRPr>
      </a:lvl5pPr>
      <a:lvl6pPr marL="2321833" indent="-211075" algn="l" defTabSz="422152" rtl="0" eaLnBrk="1" latinLnBrk="0" hangingPunct="1">
        <a:spcBef>
          <a:spcPct val="20000"/>
        </a:spcBef>
        <a:buFont typeface="Arial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6pPr>
      <a:lvl7pPr marL="2743985" indent="-211075" algn="l" defTabSz="422152" rtl="0" eaLnBrk="1" latinLnBrk="0" hangingPunct="1">
        <a:spcBef>
          <a:spcPct val="20000"/>
        </a:spcBef>
        <a:buFont typeface="Arial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7pPr>
      <a:lvl8pPr marL="3166137" indent="-211075" algn="l" defTabSz="422152" rtl="0" eaLnBrk="1" latinLnBrk="0" hangingPunct="1">
        <a:spcBef>
          <a:spcPct val="20000"/>
        </a:spcBef>
        <a:buFont typeface="Arial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8pPr>
      <a:lvl9pPr marL="3588288" indent="-211075" algn="l" defTabSz="422152" rtl="0" eaLnBrk="1" latinLnBrk="0" hangingPunct="1">
        <a:spcBef>
          <a:spcPct val="20000"/>
        </a:spcBef>
        <a:buFont typeface="Arial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152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303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455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606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758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910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5061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7213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FFD1107-B731-487B-BB81-D301EA58885C}"/>
              </a:ext>
            </a:extLst>
          </p:cNvPr>
          <p:cNvSpPr/>
          <p:nvPr/>
        </p:nvSpPr>
        <p:spPr>
          <a:xfrm>
            <a:off x="2500752" y="-1"/>
            <a:ext cx="5058923" cy="2181064"/>
          </a:xfrm>
          <a:prstGeom prst="rect">
            <a:avLst/>
          </a:prstGeom>
          <a:solidFill>
            <a:srgbClr val="4F3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54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D475E02C-BAB1-4393-B506-0D467B84661F}"/>
              </a:ext>
            </a:extLst>
          </p:cNvPr>
          <p:cNvSpPr/>
          <p:nvPr/>
        </p:nvSpPr>
        <p:spPr>
          <a:xfrm>
            <a:off x="-6439" y="-1"/>
            <a:ext cx="2589832" cy="10691813"/>
          </a:xfrm>
          <a:prstGeom prst="rect">
            <a:avLst/>
          </a:prstGeom>
          <a:solidFill>
            <a:srgbClr val="2A1F2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54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C923367A-C634-7ABC-9C07-F8BEEC733346}"/>
              </a:ext>
            </a:extLst>
          </p:cNvPr>
          <p:cNvSpPr/>
          <p:nvPr/>
        </p:nvSpPr>
        <p:spPr>
          <a:xfrm>
            <a:off x="4683" y="3711451"/>
            <a:ext cx="2577537" cy="6980363"/>
          </a:xfrm>
          <a:custGeom>
            <a:avLst/>
            <a:gdLst>
              <a:gd name="connsiteX0" fmla="*/ 0 w 2583800"/>
              <a:gd name="connsiteY0" fmla="*/ 0 h 6980363"/>
              <a:gd name="connsiteX1" fmla="*/ 2583777 w 2583800"/>
              <a:gd name="connsiteY1" fmla="*/ 0 h 6980363"/>
              <a:gd name="connsiteX2" fmla="*/ 2583800 w 2583800"/>
              <a:gd name="connsiteY2" fmla="*/ 231895 h 6980363"/>
              <a:gd name="connsiteX3" fmla="*/ 2582214 w 2583800"/>
              <a:gd name="connsiteY3" fmla="*/ 6980363 h 6980363"/>
              <a:gd name="connsiteX4" fmla="*/ 0 w 2583800"/>
              <a:gd name="connsiteY4" fmla="*/ 6980363 h 698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3800" h="6980363">
                <a:moveTo>
                  <a:pt x="0" y="0"/>
                </a:moveTo>
                <a:lnTo>
                  <a:pt x="2583777" y="0"/>
                </a:lnTo>
                <a:lnTo>
                  <a:pt x="2583800" y="231895"/>
                </a:lnTo>
                <a:cubicBezTo>
                  <a:pt x="2583712" y="2515903"/>
                  <a:pt x="2581640" y="4644577"/>
                  <a:pt x="2582214" y="6980363"/>
                </a:cubicBezTo>
                <a:lnTo>
                  <a:pt x="0" y="6980363"/>
                </a:lnTo>
                <a:close/>
              </a:path>
            </a:pathLst>
          </a:custGeom>
          <a:solidFill>
            <a:srgbClr val="4F3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1854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FE1A68E-4885-45C6-AD66-C865D668E886}"/>
              </a:ext>
            </a:extLst>
          </p:cNvPr>
          <p:cNvSpPr/>
          <p:nvPr/>
        </p:nvSpPr>
        <p:spPr>
          <a:xfrm>
            <a:off x="2756326" y="2429664"/>
            <a:ext cx="3145584" cy="349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rtl="1">
              <a:lnSpc>
                <a:spcPct val="107000"/>
              </a:lnSpc>
              <a:spcAft>
                <a:spcPts val="738"/>
              </a:spcAft>
              <a:buSzPct val="150000"/>
            </a:pPr>
            <a:r>
              <a:rPr lang="fr-MA" sz="2000" b="1" dirty="0">
                <a:solidFill>
                  <a:srgbClr val="2A1F2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EXPERIENCE</a:t>
            </a:r>
            <a:endParaRPr lang="ar-MA" sz="1478" b="1" dirty="0">
              <a:solidFill>
                <a:srgbClr val="2A1F2C"/>
              </a:solidFill>
              <a:ea typeface="Open Sans" panose="020B0606030504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6BA2BA3-3A20-48E2-AE94-D9D62FF72A37}"/>
              </a:ext>
            </a:extLst>
          </p:cNvPr>
          <p:cNvSpPr/>
          <p:nvPr/>
        </p:nvSpPr>
        <p:spPr>
          <a:xfrm>
            <a:off x="2756326" y="7667810"/>
            <a:ext cx="3145584" cy="349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MA" sz="2000" b="1" dirty="0">
                <a:solidFill>
                  <a:srgbClr val="2A1F2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EDUCATION</a:t>
            </a:r>
            <a:endParaRPr lang="fr-FR" sz="1478" b="1" dirty="0">
              <a:solidFill>
                <a:srgbClr val="2A1F2C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8EAA681-1027-9F95-4134-1CAF3CC4DA5A}"/>
              </a:ext>
            </a:extLst>
          </p:cNvPr>
          <p:cNvSpPr/>
          <p:nvPr/>
        </p:nvSpPr>
        <p:spPr>
          <a:xfrm>
            <a:off x="2787802" y="2875477"/>
            <a:ext cx="4688049" cy="48454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82918" tIns="41459" rIns="82918" bIns="41459" anchor="t" anchorCtr="0" compatLnSpc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Creative designer 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| Jan 2030 To Dec 2032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Web Design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, Miami</a:t>
            </a:r>
          </a:p>
          <a:p>
            <a:pPr marL="335558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is simply dummy text </a:t>
            </a:r>
          </a:p>
          <a:p>
            <a:pPr marL="335558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is simply dummy text </a:t>
            </a:r>
          </a:p>
          <a:p>
            <a:pPr marL="335558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is simply dummy text </a:t>
            </a:r>
          </a:p>
          <a:p>
            <a:pPr marL="335558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Creative designer 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| Jan 2030 To Dec 2032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Web Design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, Miami</a:t>
            </a:r>
          </a:p>
          <a:p>
            <a:pPr marL="335558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is simply dummy text </a:t>
            </a:r>
          </a:p>
          <a:p>
            <a:pPr marL="335558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is simply dummy text </a:t>
            </a:r>
          </a:p>
          <a:p>
            <a:pPr marL="335558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is simply dummy text </a:t>
            </a:r>
          </a:p>
          <a:p>
            <a:pPr marL="164108">
              <a:lnSpc>
                <a:spcPct val="150000"/>
              </a:lnSpc>
            </a:pPr>
            <a:endParaRPr lang="en-US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Creative designer 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| Jan 2030 To Dec 2032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Web Design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, Miami</a:t>
            </a:r>
          </a:p>
          <a:p>
            <a:pPr marL="335558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is simply dummy text </a:t>
            </a:r>
          </a:p>
          <a:p>
            <a:pPr marL="335558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is simply dummy text </a:t>
            </a:r>
          </a:p>
          <a:p>
            <a:pPr marL="335558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is simply dummy text 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0F95E97-7947-DCC2-542E-258DEC48A1B7}"/>
              </a:ext>
            </a:extLst>
          </p:cNvPr>
          <p:cNvSpPr/>
          <p:nvPr/>
        </p:nvSpPr>
        <p:spPr>
          <a:xfrm>
            <a:off x="2787803" y="8093924"/>
            <a:ext cx="4688050" cy="102308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82918" tIns="41459" rIns="82918" bIns="41459" anchor="t" anchorCtr="0" compatLnSpc="0">
            <a:spAutoFit/>
          </a:bodyPr>
          <a:lstStyle/>
          <a:p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Bachelor of Science: Computer Information Systems 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| 2014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Columbia University, NY</a:t>
            </a:r>
          </a:p>
          <a:p>
            <a:endParaRPr lang="en-US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Bachelor of Science: Computer Information Systems 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| 2014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Columbia University, NY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86ADC1-AE37-E1B5-30C5-CF9D378DF7D6}"/>
              </a:ext>
            </a:extLst>
          </p:cNvPr>
          <p:cNvSpPr/>
          <p:nvPr/>
        </p:nvSpPr>
        <p:spPr>
          <a:xfrm>
            <a:off x="2787803" y="9846044"/>
            <a:ext cx="4688050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PHP Framework (certificate): </a:t>
            </a: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Zend, </a:t>
            </a:r>
            <a:r>
              <a:rPr lang="en-US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Codeigniter</a:t>
            </a: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, Symfony.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Programming Languages: </a:t>
            </a: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JavaScript, HTML5</a:t>
            </a:r>
            <a:r>
              <a:rPr lang="en-US" sz="1200" b="1">
                <a:ea typeface="Open Sans" panose="020B0606030504020204" pitchFamily="34" charset="0"/>
                <a:cs typeface="Open Sans" panose="020B0606030504020204" pitchFamily="34" charset="0"/>
              </a:rPr>
              <a:t>, PHP, </a:t>
            </a: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CSS, SQL, MySQL.</a:t>
            </a:r>
            <a:endParaRPr lang="fr-FR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EA5D2C-75BE-95E8-7FF9-36F185AFA423}"/>
              </a:ext>
            </a:extLst>
          </p:cNvPr>
          <p:cNvSpPr/>
          <p:nvPr/>
        </p:nvSpPr>
        <p:spPr>
          <a:xfrm>
            <a:off x="2756326" y="9462982"/>
            <a:ext cx="3145584" cy="349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MA" sz="2000" b="1" dirty="0">
                <a:solidFill>
                  <a:srgbClr val="2A1F2C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CERTIFICATIONS</a:t>
            </a:r>
            <a:endParaRPr lang="fr-FR" sz="1478" b="1" dirty="0">
              <a:solidFill>
                <a:srgbClr val="2A1F2C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792DA8-A715-00E4-96F2-F343935E6774}"/>
              </a:ext>
            </a:extLst>
          </p:cNvPr>
          <p:cNvSpPr/>
          <p:nvPr/>
        </p:nvSpPr>
        <p:spPr>
          <a:xfrm>
            <a:off x="295339" y="182495"/>
            <a:ext cx="1998568" cy="1998568"/>
          </a:xfrm>
          <a:prstGeom prst="rect">
            <a:avLst/>
          </a:prstGeom>
          <a:solidFill>
            <a:srgbClr val="4F3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54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2D3907-A2B9-4358-9122-0DE82E7203A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381" y="331281"/>
            <a:ext cx="1724485" cy="1724485"/>
          </a:xfrm>
          <a:prstGeom prst="ellipse">
            <a:avLst/>
          </a:prstGeom>
          <a:noFill/>
          <a:ln w="31750" cmpd="sng">
            <a:noFill/>
            <a:prstDash val="solid"/>
          </a:ln>
        </p:spPr>
      </p:pic>
      <p:sp>
        <p:nvSpPr>
          <p:cNvPr id="13" name="Text Box 5">
            <a:extLst>
              <a:ext uri="{FF2B5EF4-FFF2-40B4-BE49-F238E27FC236}">
                <a16:creationId xmlns:a16="http://schemas.microsoft.com/office/drawing/2014/main" id="{645757B9-4D98-89D5-CEDE-A88C33CF9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8485" y="33239"/>
            <a:ext cx="4971190" cy="202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18" tIns="41459" rIns="82918" bIns="41459" numCol="1" anchor="t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40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JHON DOE</a:t>
            </a:r>
          </a:p>
          <a:p>
            <a:pPr algn="just"/>
            <a:r>
              <a:rPr lang="fr-MA" sz="16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SUMMARY</a:t>
            </a:r>
            <a:endParaRPr lang="en-US" sz="3600" b="1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Describe in a few lines your career path, your key skills for the position and your career goals. This is actually an introduction to your cover letter. Describe in a few lines your career path, your key skills for the position and your career goals. This is actually an introduction to your cover letter. </a:t>
            </a:r>
            <a:endParaRPr lang="fr-FR" sz="12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441118-6167-4CA1-F323-7D4D457474BA}"/>
              </a:ext>
            </a:extLst>
          </p:cNvPr>
          <p:cNvGrpSpPr/>
          <p:nvPr/>
        </p:nvGrpSpPr>
        <p:grpSpPr>
          <a:xfrm>
            <a:off x="171688" y="2405877"/>
            <a:ext cx="1937518" cy="1081082"/>
            <a:chOff x="1341479" y="884619"/>
            <a:chExt cx="1937518" cy="1081082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F1AD9CA-48F9-6C2A-3C7D-C5F921E57EF4}"/>
                </a:ext>
              </a:extLst>
            </p:cNvPr>
            <p:cNvGrpSpPr/>
            <p:nvPr/>
          </p:nvGrpSpPr>
          <p:grpSpPr>
            <a:xfrm>
              <a:off x="1676466" y="884619"/>
              <a:ext cx="1602531" cy="1081082"/>
              <a:chOff x="142660" y="886839"/>
              <a:chExt cx="1602531" cy="1081082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8FA8045-0922-D6CC-D629-4D503668C50E}"/>
                  </a:ext>
                </a:extLst>
              </p:cNvPr>
              <p:cNvSpPr/>
              <p:nvPr/>
            </p:nvSpPr>
            <p:spPr>
              <a:xfrm>
                <a:off x="142660" y="1598589"/>
                <a:ext cx="1599990" cy="36933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200" dirty="0">
                    <a:solidFill>
                      <a:schemeClr val="bg1"/>
                    </a:solidFill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120 Great Portland Street</a:t>
                </a:r>
              </a:p>
              <a:p>
                <a:pPr algn="l"/>
                <a:r>
                  <a:rPr lang="en-US" sz="1200" dirty="0">
                    <a:solidFill>
                      <a:schemeClr val="bg1"/>
                    </a:solidFill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London W2W 6tQ</a:t>
                </a:r>
                <a:endParaRPr lang="fr-FR" sz="1200" dirty="0">
                  <a:solidFill>
                    <a:schemeClr val="bg1"/>
                  </a:solidFill>
                  <a:effectLst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6AFEC105-0B53-0C42-081E-9F464CD5459C}"/>
                  </a:ext>
                </a:extLst>
              </p:cNvPr>
              <p:cNvSpPr/>
              <p:nvPr/>
            </p:nvSpPr>
            <p:spPr>
              <a:xfrm>
                <a:off x="175274" y="886839"/>
                <a:ext cx="1332096" cy="18466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>
                    <a:solidFill>
                      <a:schemeClr val="bg1"/>
                    </a:solidFill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+</a:t>
                </a:r>
                <a:r>
                  <a:rPr lang="en-US" sz="1200" dirty="0">
                    <a:solidFill>
                      <a:schemeClr val="bg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44 (0)20 7666 8555 </a:t>
                </a:r>
                <a:endParaRPr lang="fr-FR" sz="12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FF3CEF7-3C3F-CBCA-807A-5A14F7FA7043}"/>
                  </a:ext>
                </a:extLst>
              </p:cNvPr>
              <p:cNvSpPr/>
              <p:nvPr/>
            </p:nvSpPr>
            <p:spPr>
              <a:xfrm>
                <a:off x="175274" y="1219434"/>
                <a:ext cx="1569917" cy="18466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>
                    <a:solidFill>
                      <a:schemeClr val="bg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info@free-cv-design.com</a:t>
                </a:r>
                <a:endParaRPr lang="fr-FR" sz="12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6" name="شكل حر 78">
              <a:extLst>
                <a:ext uri="{FF2B5EF4-FFF2-40B4-BE49-F238E27FC236}">
                  <a16:creationId xmlns:a16="http://schemas.microsoft.com/office/drawing/2014/main" id="{0AD58BD3-B455-2FF3-6742-C46037E4A0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73599" y="1711036"/>
              <a:ext cx="131694" cy="198858"/>
            </a:xfrm>
            <a:custGeom>
              <a:avLst/>
              <a:gdLst>
                <a:gd name="connsiteX0" fmla="*/ 1316986 w 2647950"/>
                <a:gd name="connsiteY0" fmla="*/ 704850 h 3976070"/>
                <a:gd name="connsiteX1" fmla="*/ 776597 w 2647950"/>
                <a:gd name="connsiteY1" fmla="*/ 1245239 h 3976070"/>
                <a:gd name="connsiteX2" fmla="*/ 1316986 w 2647950"/>
                <a:gd name="connsiteY2" fmla="*/ 1785628 h 3976070"/>
                <a:gd name="connsiteX3" fmla="*/ 1857375 w 2647950"/>
                <a:gd name="connsiteY3" fmla="*/ 1245239 h 3976070"/>
                <a:gd name="connsiteX4" fmla="*/ 1316986 w 2647950"/>
                <a:gd name="connsiteY4" fmla="*/ 704850 h 3976070"/>
                <a:gd name="connsiteX5" fmla="*/ 1323975 w 2647950"/>
                <a:gd name="connsiteY5" fmla="*/ 0 h 3976070"/>
                <a:gd name="connsiteX6" fmla="*/ 2647950 w 2647950"/>
                <a:gd name="connsiteY6" fmla="*/ 1323975 h 3976070"/>
                <a:gd name="connsiteX7" fmla="*/ 2421836 w 2647950"/>
                <a:gd name="connsiteY7" fmla="*/ 2064222 h 3976070"/>
                <a:gd name="connsiteX8" fmla="*/ 2358543 w 2647950"/>
                <a:gd name="connsiteY8" fmla="*/ 2148863 h 3976070"/>
                <a:gd name="connsiteX9" fmla="*/ 1334733 w 2647950"/>
                <a:gd name="connsiteY9" fmla="*/ 3976070 h 3976070"/>
                <a:gd name="connsiteX10" fmla="*/ 273757 w 2647950"/>
                <a:gd name="connsiteY10" fmla="*/ 2127934 h 3976070"/>
                <a:gd name="connsiteX11" fmla="*/ 226114 w 2647950"/>
                <a:gd name="connsiteY11" fmla="*/ 2064222 h 3976070"/>
                <a:gd name="connsiteX12" fmla="*/ 0 w 2647950"/>
                <a:gd name="connsiteY12" fmla="*/ 1323975 h 3976070"/>
                <a:gd name="connsiteX13" fmla="*/ 1323975 w 2647950"/>
                <a:gd name="connsiteY13" fmla="*/ 0 h 397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47950" h="3976070">
                  <a:moveTo>
                    <a:pt x="1316986" y="704850"/>
                  </a:moveTo>
                  <a:cubicBezTo>
                    <a:pt x="1018537" y="704850"/>
                    <a:pt x="776597" y="946790"/>
                    <a:pt x="776597" y="1245239"/>
                  </a:cubicBezTo>
                  <a:cubicBezTo>
                    <a:pt x="776597" y="1543688"/>
                    <a:pt x="1018537" y="1785628"/>
                    <a:pt x="1316986" y="1785628"/>
                  </a:cubicBezTo>
                  <a:cubicBezTo>
                    <a:pt x="1615435" y="1785628"/>
                    <a:pt x="1857375" y="1543688"/>
                    <a:pt x="1857375" y="1245239"/>
                  </a:cubicBezTo>
                  <a:cubicBezTo>
                    <a:pt x="1857375" y="946790"/>
                    <a:pt x="1615435" y="704850"/>
                    <a:pt x="1316986" y="704850"/>
                  </a:cubicBezTo>
                  <a:close/>
                  <a:moveTo>
                    <a:pt x="1323975" y="0"/>
                  </a:moveTo>
                  <a:cubicBezTo>
                    <a:pt x="2055186" y="0"/>
                    <a:pt x="2647950" y="592764"/>
                    <a:pt x="2647950" y="1323975"/>
                  </a:cubicBezTo>
                  <a:cubicBezTo>
                    <a:pt x="2647950" y="1598179"/>
                    <a:pt x="2564593" y="1852914"/>
                    <a:pt x="2421836" y="2064222"/>
                  </a:cubicBezTo>
                  <a:lnTo>
                    <a:pt x="2358543" y="2148863"/>
                  </a:lnTo>
                  <a:lnTo>
                    <a:pt x="1334733" y="3976070"/>
                  </a:lnTo>
                  <a:lnTo>
                    <a:pt x="273757" y="2127934"/>
                  </a:lnTo>
                  <a:lnTo>
                    <a:pt x="226114" y="2064222"/>
                  </a:lnTo>
                  <a:cubicBezTo>
                    <a:pt x="83358" y="1852914"/>
                    <a:pt x="0" y="1598179"/>
                    <a:pt x="0" y="1323975"/>
                  </a:cubicBezTo>
                  <a:cubicBezTo>
                    <a:pt x="0" y="592764"/>
                    <a:pt x="592764" y="0"/>
                    <a:pt x="1323975" y="0"/>
                  </a:cubicBezTo>
                  <a:close/>
                </a:path>
              </a:pathLst>
            </a:custGeom>
            <a:solidFill>
              <a:schemeClr val="bg1"/>
            </a:solidFill>
            <a:ln w="793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MA" sz="1200">
                <a:solidFill>
                  <a:schemeClr val="bg1"/>
                </a:solidFill>
              </a:endParaRPr>
            </a:p>
          </p:txBody>
        </p:sp>
        <p:sp>
          <p:nvSpPr>
            <p:cNvPr id="17" name="شكل حر 85">
              <a:extLst>
                <a:ext uri="{FF2B5EF4-FFF2-40B4-BE49-F238E27FC236}">
                  <a16:creationId xmlns:a16="http://schemas.microsoft.com/office/drawing/2014/main" id="{7C0AB79C-34F1-B6AD-909C-A8DBBD1CA8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41479" y="1256455"/>
              <a:ext cx="185933" cy="132573"/>
            </a:xfrm>
            <a:custGeom>
              <a:avLst/>
              <a:gdLst>
                <a:gd name="connsiteX0" fmla="*/ 3316236 w 8372474"/>
                <a:gd name="connsiteY0" fmla="*/ 3531540 h 5981701"/>
                <a:gd name="connsiteX1" fmla="*/ 1307076 w 8372474"/>
                <a:gd name="connsiteY1" fmla="*/ 5537782 h 5981701"/>
                <a:gd name="connsiteX2" fmla="*/ 7035211 w 8372474"/>
                <a:gd name="connsiteY2" fmla="*/ 5534939 h 5981701"/>
                <a:gd name="connsiteX3" fmla="*/ 5064612 w 8372474"/>
                <a:gd name="connsiteY3" fmla="*/ 3558654 h 5981701"/>
                <a:gd name="connsiteX4" fmla="*/ 4317667 w 8372474"/>
                <a:gd name="connsiteY4" fmla="*/ 4306522 h 5981701"/>
                <a:gd name="connsiteX5" fmla="*/ 4091217 w 8372474"/>
                <a:gd name="connsiteY5" fmla="*/ 4308903 h 5981701"/>
                <a:gd name="connsiteX6" fmla="*/ 7887285 w 8372474"/>
                <a:gd name="connsiteY6" fmla="*/ 736631 h 5981701"/>
                <a:gd name="connsiteX7" fmla="*/ 5379748 w 8372474"/>
                <a:gd name="connsiteY7" fmla="*/ 3243523 h 5981701"/>
                <a:gd name="connsiteX8" fmla="*/ 7665088 w 8372474"/>
                <a:gd name="connsiteY8" fmla="*/ 5527516 h 5981701"/>
                <a:gd name="connsiteX9" fmla="*/ 7884020 w 8372474"/>
                <a:gd name="connsiteY9" fmla="*/ 5078798 h 5981701"/>
                <a:gd name="connsiteX10" fmla="*/ 7887285 w 8372474"/>
                <a:gd name="connsiteY10" fmla="*/ 736631 h 5981701"/>
                <a:gd name="connsiteX11" fmla="*/ 494711 w 8372474"/>
                <a:gd name="connsiteY11" fmla="*/ 712818 h 5981701"/>
                <a:gd name="connsiteX12" fmla="*/ 497974 w 8372474"/>
                <a:gd name="connsiteY12" fmla="*/ 5054986 h 5981701"/>
                <a:gd name="connsiteX13" fmla="*/ 716862 w 8372474"/>
                <a:gd name="connsiteY13" fmla="*/ 5503704 h 5981701"/>
                <a:gd name="connsiteX14" fmla="*/ 3001739 w 8372474"/>
                <a:gd name="connsiteY14" fmla="*/ 3219711 h 5981701"/>
                <a:gd name="connsiteX15" fmla="*/ 881060 w 8372474"/>
                <a:gd name="connsiteY15" fmla="*/ 472017 h 5981701"/>
                <a:gd name="connsiteX16" fmla="*/ 4067173 w 8372474"/>
                <a:gd name="connsiteY16" fmla="*/ 3655748 h 5981701"/>
                <a:gd name="connsiteX17" fmla="*/ 4212429 w 8372474"/>
                <a:gd name="connsiteY17" fmla="*/ 3729567 h 5981701"/>
                <a:gd name="connsiteX18" fmla="*/ 4348161 w 8372474"/>
                <a:gd name="connsiteY18" fmla="*/ 3641461 h 5981701"/>
                <a:gd name="connsiteX19" fmla="*/ 7519985 w 8372474"/>
                <a:gd name="connsiteY19" fmla="*/ 472017 h 5981701"/>
                <a:gd name="connsiteX20" fmla="*/ 892290 w 8372474"/>
                <a:gd name="connsiteY20" fmla="*/ 0 h 5981701"/>
                <a:gd name="connsiteX21" fmla="*/ 7480184 w 8372474"/>
                <a:gd name="connsiteY21" fmla="*/ 0 h 5981701"/>
                <a:gd name="connsiteX22" fmla="*/ 8372474 w 8372474"/>
                <a:gd name="connsiteY22" fmla="*/ 892290 h 5981701"/>
                <a:gd name="connsiteX23" fmla="*/ 8372474 w 8372474"/>
                <a:gd name="connsiteY23" fmla="*/ 5089411 h 5981701"/>
                <a:gd name="connsiteX24" fmla="*/ 7480184 w 8372474"/>
                <a:gd name="connsiteY24" fmla="*/ 5981701 h 5981701"/>
                <a:gd name="connsiteX25" fmla="*/ 892290 w 8372474"/>
                <a:gd name="connsiteY25" fmla="*/ 5981701 h 5981701"/>
                <a:gd name="connsiteX26" fmla="*/ 0 w 8372474"/>
                <a:gd name="connsiteY26" fmla="*/ 5089411 h 5981701"/>
                <a:gd name="connsiteX27" fmla="*/ 0 w 8372474"/>
                <a:gd name="connsiteY27" fmla="*/ 892290 h 5981701"/>
                <a:gd name="connsiteX28" fmla="*/ 892290 w 8372474"/>
                <a:gd name="connsiteY28" fmla="*/ 0 h 5981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372474" h="5981701">
                  <a:moveTo>
                    <a:pt x="3316236" y="3531540"/>
                  </a:moveTo>
                  <a:lnTo>
                    <a:pt x="1307076" y="5537782"/>
                  </a:lnTo>
                  <a:lnTo>
                    <a:pt x="7035211" y="5534939"/>
                  </a:lnTo>
                  <a:lnTo>
                    <a:pt x="5064612" y="3558654"/>
                  </a:lnTo>
                  <a:lnTo>
                    <a:pt x="4317667" y="4306522"/>
                  </a:lnTo>
                  <a:cubicBezTo>
                    <a:pt x="4246947" y="4383516"/>
                    <a:pt x="4152413" y="4365259"/>
                    <a:pt x="4091217" y="4308903"/>
                  </a:cubicBezTo>
                  <a:close/>
                  <a:moveTo>
                    <a:pt x="7887285" y="736631"/>
                  </a:moveTo>
                  <a:lnTo>
                    <a:pt x="5379748" y="3243523"/>
                  </a:lnTo>
                  <a:lnTo>
                    <a:pt x="7665088" y="5527516"/>
                  </a:lnTo>
                  <a:cubicBezTo>
                    <a:pt x="7783318" y="5489862"/>
                    <a:pt x="7896785" y="5392677"/>
                    <a:pt x="7884020" y="5078798"/>
                  </a:cubicBezTo>
                  <a:cubicBezTo>
                    <a:pt x="7877170" y="3582196"/>
                    <a:pt x="7894135" y="2233232"/>
                    <a:pt x="7887285" y="736631"/>
                  </a:cubicBezTo>
                  <a:close/>
                  <a:moveTo>
                    <a:pt x="494711" y="712818"/>
                  </a:moveTo>
                  <a:cubicBezTo>
                    <a:pt x="487861" y="2209420"/>
                    <a:pt x="504824" y="3558384"/>
                    <a:pt x="497974" y="5054986"/>
                  </a:cubicBezTo>
                  <a:cubicBezTo>
                    <a:pt x="485212" y="5368865"/>
                    <a:pt x="598656" y="5466050"/>
                    <a:pt x="716862" y="5503704"/>
                  </a:cubicBezTo>
                  <a:lnTo>
                    <a:pt x="3001739" y="3219711"/>
                  </a:lnTo>
                  <a:close/>
                  <a:moveTo>
                    <a:pt x="881060" y="472017"/>
                  </a:moveTo>
                  <a:lnTo>
                    <a:pt x="4067173" y="3655748"/>
                  </a:lnTo>
                  <a:cubicBezTo>
                    <a:pt x="4101304" y="3685117"/>
                    <a:pt x="4099716" y="3719248"/>
                    <a:pt x="4212429" y="3729567"/>
                  </a:cubicBezTo>
                  <a:cubicBezTo>
                    <a:pt x="4298154" y="3712104"/>
                    <a:pt x="4312442" y="3685118"/>
                    <a:pt x="4348161" y="3641461"/>
                  </a:cubicBezTo>
                  <a:lnTo>
                    <a:pt x="7519985" y="472017"/>
                  </a:lnTo>
                  <a:close/>
                  <a:moveTo>
                    <a:pt x="892290" y="0"/>
                  </a:moveTo>
                  <a:lnTo>
                    <a:pt x="7480184" y="0"/>
                  </a:lnTo>
                  <a:cubicBezTo>
                    <a:pt x="7972982" y="0"/>
                    <a:pt x="8372474" y="399492"/>
                    <a:pt x="8372474" y="892290"/>
                  </a:cubicBezTo>
                  <a:lnTo>
                    <a:pt x="8372474" y="5089411"/>
                  </a:lnTo>
                  <a:cubicBezTo>
                    <a:pt x="8372474" y="5582209"/>
                    <a:pt x="7972982" y="5981701"/>
                    <a:pt x="7480184" y="5981701"/>
                  </a:cubicBezTo>
                  <a:lnTo>
                    <a:pt x="892290" y="5981701"/>
                  </a:lnTo>
                  <a:cubicBezTo>
                    <a:pt x="399492" y="5981701"/>
                    <a:pt x="0" y="5582209"/>
                    <a:pt x="0" y="5089411"/>
                  </a:cubicBezTo>
                  <a:lnTo>
                    <a:pt x="0" y="892290"/>
                  </a:lnTo>
                  <a:cubicBezTo>
                    <a:pt x="0" y="399492"/>
                    <a:pt x="399492" y="0"/>
                    <a:pt x="8922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MA" sz="1200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E833352-B224-361B-2C8A-FDAB55B5FA3E}"/>
                </a:ext>
              </a:extLst>
            </p:cNvPr>
            <p:cNvSpPr/>
            <p:nvPr/>
          </p:nvSpPr>
          <p:spPr>
            <a:xfrm>
              <a:off x="1342588" y="891885"/>
              <a:ext cx="198858" cy="198858"/>
            </a:xfrm>
            <a:custGeom>
              <a:avLst/>
              <a:gdLst>
                <a:gd name="connsiteX0" fmla="*/ 67377 w 108660"/>
                <a:gd name="connsiteY0" fmla="*/ 71902 h 115365"/>
                <a:gd name="connsiteX1" fmla="*/ 70853 w 108660"/>
                <a:gd name="connsiteY1" fmla="*/ 73629 h 115365"/>
                <a:gd name="connsiteX2" fmla="*/ 86114 w 108660"/>
                <a:gd name="connsiteY2" fmla="*/ 100034 h 115365"/>
                <a:gd name="connsiteX3" fmla="*/ 84836 w 108660"/>
                <a:gd name="connsiteY3" fmla="*/ 104841 h 115365"/>
                <a:gd name="connsiteX4" fmla="*/ 76774 w 108660"/>
                <a:gd name="connsiteY4" fmla="*/ 109523 h 115365"/>
                <a:gd name="connsiteX5" fmla="*/ 71978 w 108660"/>
                <a:gd name="connsiteY5" fmla="*/ 108243 h 115365"/>
                <a:gd name="connsiteX6" fmla="*/ 56717 w 108660"/>
                <a:gd name="connsiteY6" fmla="*/ 81838 h 115365"/>
                <a:gd name="connsiteX7" fmla="*/ 57995 w 108660"/>
                <a:gd name="connsiteY7" fmla="*/ 77031 h 115365"/>
                <a:gd name="connsiteX8" fmla="*/ 66057 w 108660"/>
                <a:gd name="connsiteY8" fmla="*/ 72349 h 115365"/>
                <a:gd name="connsiteX9" fmla="*/ 67377 w 108660"/>
                <a:gd name="connsiteY9" fmla="*/ 71902 h 115365"/>
                <a:gd name="connsiteX10" fmla="*/ 90660 w 108660"/>
                <a:gd name="connsiteY10" fmla="*/ 11963 h 115365"/>
                <a:gd name="connsiteX11" fmla="*/ 108660 w 108660"/>
                <a:gd name="connsiteY11" fmla="*/ 29963 h 115365"/>
                <a:gd name="connsiteX12" fmla="*/ 90660 w 108660"/>
                <a:gd name="connsiteY12" fmla="*/ 47963 h 115365"/>
                <a:gd name="connsiteX13" fmla="*/ 72660 w 108660"/>
                <a:gd name="connsiteY13" fmla="*/ 29963 h 115365"/>
                <a:gd name="connsiteX14" fmla="*/ 90660 w 108660"/>
                <a:gd name="connsiteY14" fmla="*/ 11963 h 115365"/>
                <a:gd name="connsiteX15" fmla="*/ 12883 w 108660"/>
                <a:gd name="connsiteY15" fmla="*/ 10583 h 115365"/>
                <a:gd name="connsiteX16" fmla="*/ 28856 w 108660"/>
                <a:gd name="connsiteY16" fmla="*/ 38492 h 115365"/>
                <a:gd name="connsiteX17" fmla="*/ 29670 w 108660"/>
                <a:gd name="connsiteY17" fmla="*/ 68633 h 115365"/>
                <a:gd name="connsiteX18" fmla="*/ 54537 w 108660"/>
                <a:gd name="connsiteY18" fmla="*/ 82872 h 115365"/>
                <a:gd name="connsiteX19" fmla="*/ 70535 w 108660"/>
                <a:gd name="connsiteY19" fmla="*/ 110710 h 115365"/>
                <a:gd name="connsiteX20" fmla="*/ 56894 w 108660"/>
                <a:gd name="connsiteY20" fmla="*/ 115365 h 115365"/>
                <a:gd name="connsiteX21" fmla="*/ 45294 w 108660"/>
                <a:gd name="connsiteY21" fmla="*/ 110850 h 115365"/>
                <a:gd name="connsiteX22" fmla="*/ 20 w 108660"/>
                <a:gd name="connsiteY22" fmla="*/ 26785 h 115365"/>
                <a:gd name="connsiteX23" fmla="*/ 3356 w 108660"/>
                <a:gd name="connsiteY23" fmla="*/ 17711 h 115365"/>
                <a:gd name="connsiteX24" fmla="*/ 12883 w 108660"/>
                <a:gd name="connsiteY24" fmla="*/ 10583 h 115365"/>
                <a:gd name="connsiteX25" fmla="*/ 26146 w 108660"/>
                <a:gd name="connsiteY25" fmla="*/ 27 h 115365"/>
                <a:gd name="connsiteX26" fmla="*/ 29622 w 108660"/>
                <a:gd name="connsiteY26" fmla="*/ 1755 h 115365"/>
                <a:gd name="connsiteX27" fmla="*/ 44882 w 108660"/>
                <a:gd name="connsiteY27" fmla="*/ 28160 h 115365"/>
                <a:gd name="connsiteX28" fmla="*/ 43605 w 108660"/>
                <a:gd name="connsiteY28" fmla="*/ 32967 h 115365"/>
                <a:gd name="connsiteX29" fmla="*/ 35542 w 108660"/>
                <a:gd name="connsiteY29" fmla="*/ 37649 h 115365"/>
                <a:gd name="connsiteX30" fmla="*/ 30747 w 108660"/>
                <a:gd name="connsiteY30" fmla="*/ 36368 h 115365"/>
                <a:gd name="connsiteX31" fmla="*/ 15486 w 108660"/>
                <a:gd name="connsiteY31" fmla="*/ 9963 h 115365"/>
                <a:gd name="connsiteX32" fmla="*/ 16764 w 108660"/>
                <a:gd name="connsiteY32" fmla="*/ 5156 h 115365"/>
                <a:gd name="connsiteX33" fmla="*/ 24826 w 108660"/>
                <a:gd name="connsiteY33" fmla="*/ 474 h 115365"/>
                <a:gd name="connsiteX34" fmla="*/ 26146 w 108660"/>
                <a:gd name="connsiteY34" fmla="*/ 27 h 11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8660" h="115365">
                  <a:moveTo>
                    <a:pt x="67377" y="71902"/>
                  </a:moveTo>
                  <a:cubicBezTo>
                    <a:pt x="68734" y="71731"/>
                    <a:pt x="70124" y="72369"/>
                    <a:pt x="70853" y="73629"/>
                  </a:cubicBezTo>
                  <a:lnTo>
                    <a:pt x="86114" y="100034"/>
                  </a:lnTo>
                  <a:cubicBezTo>
                    <a:pt x="87085" y="101715"/>
                    <a:pt x="86513" y="103867"/>
                    <a:pt x="84836" y="104841"/>
                  </a:cubicBezTo>
                  <a:lnTo>
                    <a:pt x="76774" y="109523"/>
                  </a:lnTo>
                  <a:cubicBezTo>
                    <a:pt x="75097" y="110497"/>
                    <a:pt x="72950" y="109924"/>
                    <a:pt x="71978" y="108243"/>
                  </a:cubicBezTo>
                  <a:lnTo>
                    <a:pt x="56717" y="81838"/>
                  </a:lnTo>
                  <a:cubicBezTo>
                    <a:pt x="55746" y="80157"/>
                    <a:pt x="56318" y="78005"/>
                    <a:pt x="57995" y="77031"/>
                  </a:cubicBezTo>
                  <a:lnTo>
                    <a:pt x="66057" y="72349"/>
                  </a:lnTo>
                  <a:cubicBezTo>
                    <a:pt x="66477" y="72106"/>
                    <a:pt x="66925" y="71959"/>
                    <a:pt x="67377" y="71902"/>
                  </a:cubicBezTo>
                  <a:close/>
                  <a:moveTo>
                    <a:pt x="90660" y="11963"/>
                  </a:moveTo>
                  <a:cubicBezTo>
                    <a:pt x="100601" y="11963"/>
                    <a:pt x="108660" y="20022"/>
                    <a:pt x="108660" y="29963"/>
                  </a:cubicBezTo>
                  <a:cubicBezTo>
                    <a:pt x="108660" y="39904"/>
                    <a:pt x="100601" y="47963"/>
                    <a:pt x="90660" y="47963"/>
                  </a:cubicBezTo>
                  <a:cubicBezTo>
                    <a:pt x="80719" y="47963"/>
                    <a:pt x="72660" y="39904"/>
                    <a:pt x="72660" y="29963"/>
                  </a:cubicBezTo>
                  <a:cubicBezTo>
                    <a:pt x="72660" y="20022"/>
                    <a:pt x="80719" y="11963"/>
                    <a:pt x="90660" y="11963"/>
                  </a:cubicBezTo>
                  <a:close/>
                  <a:moveTo>
                    <a:pt x="12883" y="10583"/>
                  </a:moveTo>
                  <a:lnTo>
                    <a:pt x="28856" y="38492"/>
                  </a:lnTo>
                  <a:cubicBezTo>
                    <a:pt x="19525" y="44628"/>
                    <a:pt x="25413" y="61107"/>
                    <a:pt x="29670" y="68633"/>
                  </a:cubicBezTo>
                  <a:cubicBezTo>
                    <a:pt x="34137" y="76158"/>
                    <a:pt x="44638" y="88577"/>
                    <a:pt x="54537" y="82872"/>
                  </a:cubicBezTo>
                  <a:lnTo>
                    <a:pt x="70535" y="110710"/>
                  </a:lnTo>
                  <a:cubicBezTo>
                    <a:pt x="62330" y="115705"/>
                    <a:pt x="59819" y="115213"/>
                    <a:pt x="56894" y="115365"/>
                  </a:cubicBezTo>
                  <a:cubicBezTo>
                    <a:pt x="52780" y="115307"/>
                    <a:pt x="47969" y="112616"/>
                    <a:pt x="45294" y="110850"/>
                  </a:cubicBezTo>
                  <a:cubicBezTo>
                    <a:pt x="32483" y="102989"/>
                    <a:pt x="-936" y="61099"/>
                    <a:pt x="20" y="26785"/>
                  </a:cubicBezTo>
                  <a:cubicBezTo>
                    <a:pt x="137" y="22672"/>
                    <a:pt x="1794" y="19675"/>
                    <a:pt x="3356" y="17711"/>
                  </a:cubicBezTo>
                  <a:cubicBezTo>
                    <a:pt x="5476" y="15116"/>
                    <a:pt x="9518" y="12492"/>
                    <a:pt x="12883" y="10583"/>
                  </a:cubicBezTo>
                  <a:close/>
                  <a:moveTo>
                    <a:pt x="26146" y="27"/>
                  </a:moveTo>
                  <a:cubicBezTo>
                    <a:pt x="27503" y="-144"/>
                    <a:pt x="28893" y="494"/>
                    <a:pt x="29622" y="1755"/>
                  </a:cubicBezTo>
                  <a:lnTo>
                    <a:pt x="44882" y="28160"/>
                  </a:lnTo>
                  <a:cubicBezTo>
                    <a:pt x="45854" y="29841"/>
                    <a:pt x="45282" y="31993"/>
                    <a:pt x="43605" y="32967"/>
                  </a:cubicBezTo>
                  <a:lnTo>
                    <a:pt x="35542" y="37649"/>
                  </a:lnTo>
                  <a:cubicBezTo>
                    <a:pt x="33866" y="38622"/>
                    <a:pt x="31719" y="38049"/>
                    <a:pt x="30747" y="36368"/>
                  </a:cubicBezTo>
                  <a:lnTo>
                    <a:pt x="15486" y="9963"/>
                  </a:lnTo>
                  <a:cubicBezTo>
                    <a:pt x="14515" y="8282"/>
                    <a:pt x="15087" y="6130"/>
                    <a:pt x="16764" y="5156"/>
                  </a:cubicBezTo>
                  <a:lnTo>
                    <a:pt x="24826" y="474"/>
                  </a:lnTo>
                  <a:cubicBezTo>
                    <a:pt x="25245" y="231"/>
                    <a:pt x="25694" y="84"/>
                    <a:pt x="2614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MA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980208FF-FB76-1A3D-7E09-7992860E5D04}"/>
              </a:ext>
            </a:extLst>
          </p:cNvPr>
          <p:cNvSpPr/>
          <p:nvPr/>
        </p:nvSpPr>
        <p:spPr>
          <a:xfrm flipH="1">
            <a:off x="-1" y="3792590"/>
            <a:ext cx="2577535" cy="377992"/>
          </a:xfrm>
          <a:prstGeom prst="rect">
            <a:avLst/>
          </a:prstGeom>
          <a:noFill/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5250" indent="-12700">
              <a:tabLst>
                <a:tab pos="0" algn="l"/>
              </a:tabLst>
            </a:pPr>
            <a:r>
              <a:rPr lang="en-US" sz="20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SKILL HIGHLIGHTS</a:t>
            </a:r>
            <a:endParaRPr lang="fr-FR" sz="2000" b="1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53D8012-5F0A-7464-89BC-965A2E7694EF}"/>
              </a:ext>
            </a:extLst>
          </p:cNvPr>
          <p:cNvSpPr/>
          <p:nvPr/>
        </p:nvSpPr>
        <p:spPr>
          <a:xfrm flipH="1">
            <a:off x="-6440" y="7005221"/>
            <a:ext cx="2577535" cy="377992"/>
          </a:xfrm>
          <a:prstGeom prst="rect">
            <a:avLst/>
          </a:prstGeom>
          <a:noFill/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5250" indent="-12700">
              <a:tabLst>
                <a:tab pos="0" algn="l"/>
              </a:tabLst>
            </a:pPr>
            <a:r>
              <a:rPr lang="fr-MA" sz="20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LANGUAGES</a:t>
            </a:r>
            <a:endParaRPr lang="fr-FR" sz="2000" b="1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40A936C-6C6E-531C-BBA4-0B89B4969F74}"/>
              </a:ext>
            </a:extLst>
          </p:cNvPr>
          <p:cNvSpPr/>
          <p:nvPr/>
        </p:nvSpPr>
        <p:spPr>
          <a:xfrm flipH="1">
            <a:off x="-6440" y="8828556"/>
            <a:ext cx="2582591" cy="377992"/>
          </a:xfrm>
          <a:prstGeom prst="rect">
            <a:avLst/>
          </a:prstGeom>
          <a:noFill/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5250" indent="-12700">
              <a:tabLst>
                <a:tab pos="0" algn="l"/>
              </a:tabLst>
            </a:pPr>
            <a:r>
              <a:rPr lang="fr-MA" sz="20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HOBBIES</a:t>
            </a:r>
            <a:endParaRPr lang="fr-FR" sz="2000" b="1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68C011A-471E-CF0C-4803-8AD7BACAD768}"/>
              </a:ext>
            </a:extLst>
          </p:cNvPr>
          <p:cNvSpPr/>
          <p:nvPr/>
        </p:nvSpPr>
        <p:spPr>
          <a:xfrm>
            <a:off x="142879" y="4230366"/>
            <a:ext cx="2428216" cy="2451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8226" tIns="39113" rIns="78226" bIns="39113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79388" indent="-179388" algn="l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Innovative</a:t>
            </a:r>
          </a:p>
          <a:p>
            <a:pPr marL="179388" indent="-179388" algn="l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Creative design</a:t>
            </a:r>
          </a:p>
          <a:p>
            <a:pPr marL="179388" indent="-179388" algn="l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Service-focused </a:t>
            </a:r>
          </a:p>
          <a:p>
            <a:pPr marL="179388" indent="-179388" algn="l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Project management</a:t>
            </a:r>
          </a:p>
          <a:p>
            <a:pPr marL="179388" indent="-179388" algn="l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Strong decision maker </a:t>
            </a:r>
          </a:p>
          <a:p>
            <a:pPr marL="179388" indent="-179388" algn="l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Complex problem solver</a:t>
            </a:r>
          </a:p>
          <a:p>
            <a:pPr marL="179388" indent="-179388" algn="l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is simply </a:t>
            </a:r>
            <a:r>
              <a:rPr lang="en-US" sz="1200" dirty="0" err="1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dummyg</a:t>
            </a:r>
            <a:endParaRPr lang="en-US" sz="12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3E8908-53F3-5034-467A-0CD72B6688D3}"/>
              </a:ext>
            </a:extLst>
          </p:cNvPr>
          <p:cNvSpPr txBox="1"/>
          <p:nvPr/>
        </p:nvSpPr>
        <p:spPr>
          <a:xfrm>
            <a:off x="160739" y="7432908"/>
            <a:ext cx="2411349" cy="10486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 defTabSz="422152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Spanish</a:t>
            </a: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– C2</a:t>
            </a:r>
            <a:endParaRPr lang="fr-FR" sz="12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9388" indent="-179388" defTabSz="422152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Chinese</a:t>
            </a: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– A1</a:t>
            </a:r>
            <a:endParaRPr lang="fr-FR" sz="12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9388" indent="-179388" defTabSz="422152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German</a:t>
            </a: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– A2</a:t>
            </a:r>
            <a:endParaRPr lang="fr-FR" sz="12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8F75BD-D859-DFD9-ADC8-D5C42818E0FB}"/>
              </a:ext>
            </a:extLst>
          </p:cNvPr>
          <p:cNvSpPr txBox="1"/>
          <p:nvPr/>
        </p:nvSpPr>
        <p:spPr>
          <a:xfrm>
            <a:off x="158909" y="9238191"/>
            <a:ext cx="2413078" cy="140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lvl="0" indent="-179388" defTabSz="422152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Writing</a:t>
            </a:r>
            <a:endParaRPr lang="fr-FR" sz="12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9388" lvl="0" indent="-179388" defTabSz="422152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Sketching</a:t>
            </a:r>
            <a:endParaRPr lang="fr-FR" sz="12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9388" lvl="0" indent="-179388" defTabSz="422152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Photography</a:t>
            </a:r>
            <a:endParaRPr lang="fr-FR" sz="12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9388" lvl="0" indent="-179388" defTabSz="422152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Design</a:t>
            </a:r>
            <a:endParaRPr lang="fr-FR" sz="12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62018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</TotalTime>
  <Words>304</Words>
  <Application>Microsoft Office PowerPoint</Application>
  <PresentationFormat>Custom</PresentationFormat>
  <Paragraphs>53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Roboto</vt:lpstr>
      <vt:lpstr>Wingdings</vt:lpstr>
      <vt:lpstr>Thème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 © www.free-cv-design.com</dc:title>
  <dc:creator>YOUSSEFF BAHLA</dc:creator>
  <cp:keywords>Copyright © www.free-cv-design.com</cp:keywords>
  <cp:lastModifiedBy>Nguyen Thi Thu</cp:lastModifiedBy>
  <cp:revision>232</cp:revision>
  <dcterms:created xsi:type="dcterms:W3CDTF">2015-07-03T12:55:42Z</dcterms:created>
  <dcterms:modified xsi:type="dcterms:W3CDTF">2024-06-06T02:01:31Z</dcterms:modified>
  <cp:category>Copyright © www.free-cv-design.com</cp:category>
</cp:coreProperties>
</file>