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9750"/>
  <p:notesSz cx="7556500" cy="10699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1988" y="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6922"/>
            <a:ext cx="6428422" cy="22469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91860"/>
            <a:ext cx="5293995" cy="2674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rgbClr val="33538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rgbClr val="33538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rgbClr val="33538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727960" cy="10696575"/>
          </a:xfrm>
          <a:custGeom>
            <a:avLst/>
            <a:gdLst/>
            <a:ahLst/>
            <a:cxnLst/>
            <a:rect l="l" t="t" r="r" b="b"/>
            <a:pathLst>
              <a:path w="2727960" h="10696575">
                <a:moveTo>
                  <a:pt x="0" y="10696574"/>
                </a:moveTo>
                <a:lnTo>
                  <a:pt x="0" y="0"/>
                </a:lnTo>
                <a:lnTo>
                  <a:pt x="2727537" y="0"/>
                </a:lnTo>
                <a:lnTo>
                  <a:pt x="2727537" y="10696574"/>
                </a:lnTo>
                <a:lnTo>
                  <a:pt x="0" y="10696574"/>
                </a:lnTo>
                <a:close/>
              </a:path>
            </a:pathLst>
          </a:custGeom>
          <a:solidFill>
            <a:srgbClr val="3353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158042" y="1670763"/>
            <a:ext cx="622300" cy="13335"/>
          </a:xfrm>
          <a:custGeom>
            <a:avLst/>
            <a:gdLst/>
            <a:ahLst/>
            <a:cxnLst/>
            <a:rect l="l" t="t" r="r" b="b"/>
            <a:pathLst>
              <a:path w="622300" h="13335">
                <a:moveTo>
                  <a:pt x="0" y="12839"/>
                </a:moveTo>
                <a:lnTo>
                  <a:pt x="0" y="0"/>
                </a:lnTo>
                <a:lnTo>
                  <a:pt x="621956" y="0"/>
                </a:lnTo>
                <a:lnTo>
                  <a:pt x="621956" y="12839"/>
                </a:lnTo>
                <a:lnTo>
                  <a:pt x="0" y="12839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9844" y="604547"/>
            <a:ext cx="1747841" cy="1747841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87430" y="3309358"/>
            <a:ext cx="95247" cy="14823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63705" y="4284976"/>
            <a:ext cx="163710" cy="115961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84419" y="4621399"/>
            <a:ext cx="135135" cy="135135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88238" y="8625610"/>
            <a:ext cx="72901" cy="138078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71986" y="3904049"/>
            <a:ext cx="129604" cy="123124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88238" y="9137581"/>
            <a:ext cx="72901" cy="138079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88238" y="9649549"/>
            <a:ext cx="72901" cy="138079"/>
          </a:xfrm>
          <a:prstGeom prst="rect">
            <a:avLst/>
          </a:prstGeom>
        </p:spPr>
      </p:pic>
      <p:sp>
        <p:nvSpPr>
          <p:cNvPr id="26" name="bg object 26"/>
          <p:cNvSpPr/>
          <p:nvPr/>
        </p:nvSpPr>
        <p:spPr>
          <a:xfrm>
            <a:off x="506882" y="7598536"/>
            <a:ext cx="191135" cy="45720"/>
          </a:xfrm>
          <a:custGeom>
            <a:avLst/>
            <a:gdLst/>
            <a:ahLst/>
            <a:cxnLst/>
            <a:rect l="l" t="t" r="r" b="b"/>
            <a:pathLst>
              <a:path w="191134" h="45720">
                <a:moveTo>
                  <a:pt x="45516" y="22758"/>
                </a:moveTo>
                <a:lnTo>
                  <a:pt x="43726" y="13906"/>
                </a:lnTo>
                <a:lnTo>
                  <a:pt x="38849" y="6667"/>
                </a:lnTo>
                <a:lnTo>
                  <a:pt x="31610" y="1790"/>
                </a:lnTo>
                <a:lnTo>
                  <a:pt x="22758" y="0"/>
                </a:lnTo>
                <a:lnTo>
                  <a:pt x="13893" y="1790"/>
                </a:lnTo>
                <a:lnTo>
                  <a:pt x="6667" y="6667"/>
                </a:lnTo>
                <a:lnTo>
                  <a:pt x="1790" y="13906"/>
                </a:lnTo>
                <a:lnTo>
                  <a:pt x="0" y="22758"/>
                </a:lnTo>
                <a:lnTo>
                  <a:pt x="1790" y="31623"/>
                </a:lnTo>
                <a:lnTo>
                  <a:pt x="6667" y="38849"/>
                </a:lnTo>
                <a:lnTo>
                  <a:pt x="13893" y="43726"/>
                </a:lnTo>
                <a:lnTo>
                  <a:pt x="22758" y="45516"/>
                </a:lnTo>
                <a:lnTo>
                  <a:pt x="31610" y="43726"/>
                </a:lnTo>
                <a:lnTo>
                  <a:pt x="38849" y="38849"/>
                </a:lnTo>
                <a:lnTo>
                  <a:pt x="43726" y="31623"/>
                </a:lnTo>
                <a:lnTo>
                  <a:pt x="45516" y="22758"/>
                </a:lnTo>
                <a:close/>
              </a:path>
              <a:path w="191134" h="45720">
                <a:moveTo>
                  <a:pt x="117119" y="22758"/>
                </a:moveTo>
                <a:lnTo>
                  <a:pt x="115341" y="13906"/>
                </a:lnTo>
                <a:lnTo>
                  <a:pt x="110464" y="6667"/>
                </a:lnTo>
                <a:lnTo>
                  <a:pt x="103225" y="1790"/>
                </a:lnTo>
                <a:lnTo>
                  <a:pt x="94361" y="0"/>
                </a:lnTo>
                <a:lnTo>
                  <a:pt x="85509" y="1790"/>
                </a:lnTo>
                <a:lnTo>
                  <a:pt x="78270" y="6667"/>
                </a:lnTo>
                <a:lnTo>
                  <a:pt x="73393" y="13906"/>
                </a:lnTo>
                <a:lnTo>
                  <a:pt x="71615" y="22758"/>
                </a:lnTo>
                <a:lnTo>
                  <a:pt x="73393" y="31623"/>
                </a:lnTo>
                <a:lnTo>
                  <a:pt x="78270" y="38849"/>
                </a:lnTo>
                <a:lnTo>
                  <a:pt x="85509" y="43726"/>
                </a:lnTo>
                <a:lnTo>
                  <a:pt x="94361" y="45516"/>
                </a:lnTo>
                <a:lnTo>
                  <a:pt x="103225" y="43726"/>
                </a:lnTo>
                <a:lnTo>
                  <a:pt x="110464" y="38849"/>
                </a:lnTo>
                <a:lnTo>
                  <a:pt x="115341" y="31623"/>
                </a:lnTo>
                <a:lnTo>
                  <a:pt x="117119" y="22758"/>
                </a:lnTo>
                <a:close/>
              </a:path>
              <a:path w="191134" h="45720">
                <a:moveTo>
                  <a:pt x="191046" y="22758"/>
                </a:moveTo>
                <a:lnTo>
                  <a:pt x="189255" y="13906"/>
                </a:lnTo>
                <a:lnTo>
                  <a:pt x="184378" y="6667"/>
                </a:lnTo>
                <a:lnTo>
                  <a:pt x="177152" y="1790"/>
                </a:lnTo>
                <a:lnTo>
                  <a:pt x="168287" y="0"/>
                </a:lnTo>
                <a:lnTo>
                  <a:pt x="159435" y="1790"/>
                </a:lnTo>
                <a:lnTo>
                  <a:pt x="152196" y="6667"/>
                </a:lnTo>
                <a:lnTo>
                  <a:pt x="147320" y="13906"/>
                </a:lnTo>
                <a:lnTo>
                  <a:pt x="145529" y="22758"/>
                </a:lnTo>
                <a:lnTo>
                  <a:pt x="147320" y="31623"/>
                </a:lnTo>
                <a:lnTo>
                  <a:pt x="152196" y="38849"/>
                </a:lnTo>
                <a:lnTo>
                  <a:pt x="159435" y="43726"/>
                </a:lnTo>
                <a:lnTo>
                  <a:pt x="168287" y="45516"/>
                </a:lnTo>
                <a:lnTo>
                  <a:pt x="177152" y="43726"/>
                </a:lnTo>
                <a:lnTo>
                  <a:pt x="184378" y="38849"/>
                </a:lnTo>
                <a:lnTo>
                  <a:pt x="189255" y="31623"/>
                </a:lnTo>
                <a:lnTo>
                  <a:pt x="191046" y="227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726070" y="7598533"/>
            <a:ext cx="45720" cy="45720"/>
          </a:xfrm>
          <a:custGeom>
            <a:avLst/>
            <a:gdLst/>
            <a:ahLst/>
            <a:cxnLst/>
            <a:rect l="l" t="t" r="r" b="b"/>
            <a:pathLst>
              <a:path w="45720" h="45720">
                <a:moveTo>
                  <a:pt x="22758" y="45516"/>
                </a:moveTo>
                <a:lnTo>
                  <a:pt x="13899" y="43727"/>
                </a:lnTo>
                <a:lnTo>
                  <a:pt x="6665" y="38850"/>
                </a:lnTo>
                <a:lnTo>
                  <a:pt x="1788" y="31616"/>
                </a:lnTo>
                <a:lnTo>
                  <a:pt x="0" y="22758"/>
                </a:lnTo>
                <a:lnTo>
                  <a:pt x="1788" y="13899"/>
                </a:lnTo>
                <a:lnTo>
                  <a:pt x="6665" y="6665"/>
                </a:lnTo>
                <a:lnTo>
                  <a:pt x="13899" y="1788"/>
                </a:lnTo>
                <a:lnTo>
                  <a:pt x="22758" y="0"/>
                </a:lnTo>
                <a:lnTo>
                  <a:pt x="31616" y="1788"/>
                </a:lnTo>
                <a:lnTo>
                  <a:pt x="38850" y="6665"/>
                </a:lnTo>
                <a:lnTo>
                  <a:pt x="43727" y="13899"/>
                </a:lnTo>
                <a:lnTo>
                  <a:pt x="45516" y="22758"/>
                </a:lnTo>
                <a:lnTo>
                  <a:pt x="43727" y="31616"/>
                </a:lnTo>
                <a:lnTo>
                  <a:pt x="38850" y="38850"/>
                </a:lnTo>
                <a:lnTo>
                  <a:pt x="31616" y="43727"/>
                </a:lnTo>
                <a:lnTo>
                  <a:pt x="22758" y="45516"/>
                </a:lnTo>
                <a:close/>
              </a:path>
            </a:pathLst>
          </a:custGeom>
          <a:solidFill>
            <a:srgbClr val="6589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506882" y="7251356"/>
            <a:ext cx="191135" cy="45720"/>
          </a:xfrm>
          <a:custGeom>
            <a:avLst/>
            <a:gdLst/>
            <a:ahLst/>
            <a:cxnLst/>
            <a:rect l="l" t="t" r="r" b="b"/>
            <a:pathLst>
              <a:path w="191134" h="45720">
                <a:moveTo>
                  <a:pt x="45516" y="22758"/>
                </a:moveTo>
                <a:lnTo>
                  <a:pt x="43726" y="13893"/>
                </a:lnTo>
                <a:lnTo>
                  <a:pt x="38849" y="6667"/>
                </a:lnTo>
                <a:lnTo>
                  <a:pt x="31610" y="1790"/>
                </a:lnTo>
                <a:lnTo>
                  <a:pt x="22758" y="0"/>
                </a:lnTo>
                <a:lnTo>
                  <a:pt x="13893" y="1790"/>
                </a:lnTo>
                <a:lnTo>
                  <a:pt x="6667" y="6667"/>
                </a:lnTo>
                <a:lnTo>
                  <a:pt x="1790" y="13893"/>
                </a:lnTo>
                <a:lnTo>
                  <a:pt x="0" y="22758"/>
                </a:lnTo>
                <a:lnTo>
                  <a:pt x="1790" y="31610"/>
                </a:lnTo>
                <a:lnTo>
                  <a:pt x="6667" y="38849"/>
                </a:lnTo>
                <a:lnTo>
                  <a:pt x="13893" y="43726"/>
                </a:lnTo>
                <a:lnTo>
                  <a:pt x="22758" y="45516"/>
                </a:lnTo>
                <a:lnTo>
                  <a:pt x="31610" y="43726"/>
                </a:lnTo>
                <a:lnTo>
                  <a:pt x="38849" y="38849"/>
                </a:lnTo>
                <a:lnTo>
                  <a:pt x="43726" y="31610"/>
                </a:lnTo>
                <a:lnTo>
                  <a:pt x="45516" y="22758"/>
                </a:lnTo>
                <a:close/>
              </a:path>
              <a:path w="191134" h="45720">
                <a:moveTo>
                  <a:pt x="117119" y="22758"/>
                </a:moveTo>
                <a:lnTo>
                  <a:pt x="115341" y="13893"/>
                </a:lnTo>
                <a:lnTo>
                  <a:pt x="110464" y="6667"/>
                </a:lnTo>
                <a:lnTo>
                  <a:pt x="103225" y="1790"/>
                </a:lnTo>
                <a:lnTo>
                  <a:pt x="94361" y="0"/>
                </a:lnTo>
                <a:lnTo>
                  <a:pt x="85509" y="1790"/>
                </a:lnTo>
                <a:lnTo>
                  <a:pt x="78270" y="6667"/>
                </a:lnTo>
                <a:lnTo>
                  <a:pt x="73393" y="13893"/>
                </a:lnTo>
                <a:lnTo>
                  <a:pt x="71615" y="22758"/>
                </a:lnTo>
                <a:lnTo>
                  <a:pt x="73393" y="31610"/>
                </a:lnTo>
                <a:lnTo>
                  <a:pt x="78270" y="38849"/>
                </a:lnTo>
                <a:lnTo>
                  <a:pt x="85509" y="43726"/>
                </a:lnTo>
                <a:lnTo>
                  <a:pt x="94361" y="45516"/>
                </a:lnTo>
                <a:lnTo>
                  <a:pt x="103225" y="43726"/>
                </a:lnTo>
                <a:lnTo>
                  <a:pt x="110464" y="38849"/>
                </a:lnTo>
                <a:lnTo>
                  <a:pt x="115341" y="31610"/>
                </a:lnTo>
                <a:lnTo>
                  <a:pt x="117119" y="22758"/>
                </a:lnTo>
                <a:close/>
              </a:path>
              <a:path w="191134" h="45720">
                <a:moveTo>
                  <a:pt x="191046" y="22758"/>
                </a:moveTo>
                <a:lnTo>
                  <a:pt x="189255" y="13893"/>
                </a:lnTo>
                <a:lnTo>
                  <a:pt x="184378" y="6667"/>
                </a:lnTo>
                <a:lnTo>
                  <a:pt x="177152" y="1790"/>
                </a:lnTo>
                <a:lnTo>
                  <a:pt x="168287" y="0"/>
                </a:lnTo>
                <a:lnTo>
                  <a:pt x="159435" y="1790"/>
                </a:lnTo>
                <a:lnTo>
                  <a:pt x="152196" y="6667"/>
                </a:lnTo>
                <a:lnTo>
                  <a:pt x="147320" y="13893"/>
                </a:lnTo>
                <a:lnTo>
                  <a:pt x="145529" y="22758"/>
                </a:lnTo>
                <a:lnTo>
                  <a:pt x="147320" y="31610"/>
                </a:lnTo>
                <a:lnTo>
                  <a:pt x="152196" y="38849"/>
                </a:lnTo>
                <a:lnTo>
                  <a:pt x="159435" y="43726"/>
                </a:lnTo>
                <a:lnTo>
                  <a:pt x="168287" y="45516"/>
                </a:lnTo>
                <a:lnTo>
                  <a:pt x="177152" y="43726"/>
                </a:lnTo>
                <a:lnTo>
                  <a:pt x="184378" y="38849"/>
                </a:lnTo>
                <a:lnTo>
                  <a:pt x="189255" y="31610"/>
                </a:lnTo>
                <a:lnTo>
                  <a:pt x="191046" y="227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726070" y="7251348"/>
            <a:ext cx="45720" cy="45720"/>
          </a:xfrm>
          <a:custGeom>
            <a:avLst/>
            <a:gdLst/>
            <a:ahLst/>
            <a:cxnLst/>
            <a:rect l="l" t="t" r="r" b="b"/>
            <a:pathLst>
              <a:path w="45720" h="45720">
                <a:moveTo>
                  <a:pt x="22758" y="45515"/>
                </a:moveTo>
                <a:lnTo>
                  <a:pt x="13899" y="43727"/>
                </a:lnTo>
                <a:lnTo>
                  <a:pt x="6665" y="38850"/>
                </a:lnTo>
                <a:lnTo>
                  <a:pt x="1788" y="31616"/>
                </a:lnTo>
                <a:lnTo>
                  <a:pt x="0" y="22757"/>
                </a:lnTo>
                <a:lnTo>
                  <a:pt x="1788" y="13899"/>
                </a:lnTo>
                <a:lnTo>
                  <a:pt x="6665" y="6665"/>
                </a:lnTo>
                <a:lnTo>
                  <a:pt x="13899" y="1788"/>
                </a:lnTo>
                <a:lnTo>
                  <a:pt x="22758" y="0"/>
                </a:lnTo>
                <a:lnTo>
                  <a:pt x="31616" y="1788"/>
                </a:lnTo>
                <a:lnTo>
                  <a:pt x="38850" y="6665"/>
                </a:lnTo>
                <a:lnTo>
                  <a:pt x="43727" y="13899"/>
                </a:lnTo>
                <a:lnTo>
                  <a:pt x="45516" y="22757"/>
                </a:lnTo>
                <a:lnTo>
                  <a:pt x="43727" y="31616"/>
                </a:lnTo>
                <a:lnTo>
                  <a:pt x="38850" y="38850"/>
                </a:lnTo>
                <a:lnTo>
                  <a:pt x="31616" y="43727"/>
                </a:lnTo>
                <a:lnTo>
                  <a:pt x="22758" y="45515"/>
                </a:lnTo>
                <a:close/>
              </a:path>
            </a:pathLst>
          </a:custGeom>
          <a:solidFill>
            <a:srgbClr val="6589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506882" y="6503986"/>
            <a:ext cx="117475" cy="45720"/>
          </a:xfrm>
          <a:custGeom>
            <a:avLst/>
            <a:gdLst/>
            <a:ahLst/>
            <a:cxnLst/>
            <a:rect l="l" t="t" r="r" b="b"/>
            <a:pathLst>
              <a:path w="117475" h="45720">
                <a:moveTo>
                  <a:pt x="45516" y="22758"/>
                </a:moveTo>
                <a:lnTo>
                  <a:pt x="43726" y="13906"/>
                </a:lnTo>
                <a:lnTo>
                  <a:pt x="38849" y="6667"/>
                </a:lnTo>
                <a:lnTo>
                  <a:pt x="31610" y="1790"/>
                </a:lnTo>
                <a:lnTo>
                  <a:pt x="22758" y="0"/>
                </a:lnTo>
                <a:lnTo>
                  <a:pt x="13893" y="1790"/>
                </a:lnTo>
                <a:lnTo>
                  <a:pt x="6667" y="6667"/>
                </a:lnTo>
                <a:lnTo>
                  <a:pt x="1790" y="13906"/>
                </a:lnTo>
                <a:lnTo>
                  <a:pt x="0" y="22758"/>
                </a:lnTo>
                <a:lnTo>
                  <a:pt x="1790" y="31623"/>
                </a:lnTo>
                <a:lnTo>
                  <a:pt x="6667" y="38849"/>
                </a:lnTo>
                <a:lnTo>
                  <a:pt x="13893" y="43726"/>
                </a:lnTo>
                <a:lnTo>
                  <a:pt x="22758" y="45516"/>
                </a:lnTo>
                <a:lnTo>
                  <a:pt x="31610" y="43726"/>
                </a:lnTo>
                <a:lnTo>
                  <a:pt x="38849" y="38849"/>
                </a:lnTo>
                <a:lnTo>
                  <a:pt x="43726" y="31623"/>
                </a:lnTo>
                <a:lnTo>
                  <a:pt x="45516" y="22758"/>
                </a:lnTo>
                <a:close/>
              </a:path>
              <a:path w="117475" h="45720">
                <a:moveTo>
                  <a:pt x="117119" y="22758"/>
                </a:moveTo>
                <a:lnTo>
                  <a:pt x="115341" y="13906"/>
                </a:lnTo>
                <a:lnTo>
                  <a:pt x="110464" y="6667"/>
                </a:lnTo>
                <a:lnTo>
                  <a:pt x="103225" y="1790"/>
                </a:lnTo>
                <a:lnTo>
                  <a:pt x="94361" y="0"/>
                </a:lnTo>
                <a:lnTo>
                  <a:pt x="85509" y="1790"/>
                </a:lnTo>
                <a:lnTo>
                  <a:pt x="78270" y="6667"/>
                </a:lnTo>
                <a:lnTo>
                  <a:pt x="73393" y="13906"/>
                </a:lnTo>
                <a:lnTo>
                  <a:pt x="71615" y="22758"/>
                </a:lnTo>
                <a:lnTo>
                  <a:pt x="73393" y="31623"/>
                </a:lnTo>
                <a:lnTo>
                  <a:pt x="78270" y="38849"/>
                </a:lnTo>
                <a:lnTo>
                  <a:pt x="85509" y="43726"/>
                </a:lnTo>
                <a:lnTo>
                  <a:pt x="94361" y="45516"/>
                </a:lnTo>
                <a:lnTo>
                  <a:pt x="103225" y="43726"/>
                </a:lnTo>
                <a:lnTo>
                  <a:pt x="110464" y="38849"/>
                </a:lnTo>
                <a:lnTo>
                  <a:pt x="115341" y="31623"/>
                </a:lnTo>
                <a:lnTo>
                  <a:pt x="117119" y="227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652411" y="6503986"/>
            <a:ext cx="119380" cy="45720"/>
          </a:xfrm>
          <a:custGeom>
            <a:avLst/>
            <a:gdLst/>
            <a:ahLst/>
            <a:cxnLst/>
            <a:rect l="l" t="t" r="r" b="b"/>
            <a:pathLst>
              <a:path w="119379" h="45720">
                <a:moveTo>
                  <a:pt x="45516" y="22758"/>
                </a:moveTo>
                <a:lnTo>
                  <a:pt x="43726" y="13906"/>
                </a:lnTo>
                <a:lnTo>
                  <a:pt x="38849" y="6667"/>
                </a:lnTo>
                <a:lnTo>
                  <a:pt x="31623" y="1790"/>
                </a:lnTo>
                <a:lnTo>
                  <a:pt x="22758" y="0"/>
                </a:lnTo>
                <a:lnTo>
                  <a:pt x="13906" y="1790"/>
                </a:lnTo>
                <a:lnTo>
                  <a:pt x="6667" y="6667"/>
                </a:lnTo>
                <a:lnTo>
                  <a:pt x="1790" y="13906"/>
                </a:lnTo>
                <a:lnTo>
                  <a:pt x="0" y="22758"/>
                </a:lnTo>
                <a:lnTo>
                  <a:pt x="1790" y="31623"/>
                </a:lnTo>
                <a:lnTo>
                  <a:pt x="6667" y="38849"/>
                </a:lnTo>
                <a:lnTo>
                  <a:pt x="13906" y="43726"/>
                </a:lnTo>
                <a:lnTo>
                  <a:pt x="22758" y="45516"/>
                </a:lnTo>
                <a:lnTo>
                  <a:pt x="31623" y="43726"/>
                </a:lnTo>
                <a:lnTo>
                  <a:pt x="38849" y="38849"/>
                </a:lnTo>
                <a:lnTo>
                  <a:pt x="43726" y="31623"/>
                </a:lnTo>
                <a:lnTo>
                  <a:pt x="45516" y="22758"/>
                </a:lnTo>
                <a:close/>
              </a:path>
              <a:path w="119379" h="45720">
                <a:moveTo>
                  <a:pt x="119164" y="22758"/>
                </a:moveTo>
                <a:lnTo>
                  <a:pt x="117386" y="13906"/>
                </a:lnTo>
                <a:lnTo>
                  <a:pt x="112509" y="6667"/>
                </a:lnTo>
                <a:lnTo>
                  <a:pt x="105270" y="1790"/>
                </a:lnTo>
                <a:lnTo>
                  <a:pt x="96405" y="0"/>
                </a:lnTo>
                <a:lnTo>
                  <a:pt x="87553" y="1790"/>
                </a:lnTo>
                <a:lnTo>
                  <a:pt x="80314" y="6667"/>
                </a:lnTo>
                <a:lnTo>
                  <a:pt x="75438" y="13906"/>
                </a:lnTo>
                <a:lnTo>
                  <a:pt x="73647" y="22758"/>
                </a:lnTo>
                <a:lnTo>
                  <a:pt x="75438" y="31623"/>
                </a:lnTo>
                <a:lnTo>
                  <a:pt x="80314" y="38849"/>
                </a:lnTo>
                <a:lnTo>
                  <a:pt x="87553" y="43726"/>
                </a:lnTo>
                <a:lnTo>
                  <a:pt x="96405" y="45516"/>
                </a:lnTo>
                <a:lnTo>
                  <a:pt x="105270" y="43726"/>
                </a:lnTo>
                <a:lnTo>
                  <a:pt x="112509" y="38849"/>
                </a:lnTo>
                <a:lnTo>
                  <a:pt x="117386" y="31623"/>
                </a:lnTo>
                <a:lnTo>
                  <a:pt x="119164" y="22758"/>
                </a:lnTo>
                <a:close/>
              </a:path>
            </a:pathLst>
          </a:custGeom>
          <a:solidFill>
            <a:srgbClr val="6589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506882" y="6118122"/>
            <a:ext cx="117475" cy="45720"/>
          </a:xfrm>
          <a:custGeom>
            <a:avLst/>
            <a:gdLst/>
            <a:ahLst/>
            <a:cxnLst/>
            <a:rect l="l" t="t" r="r" b="b"/>
            <a:pathLst>
              <a:path w="117475" h="45720">
                <a:moveTo>
                  <a:pt x="45516" y="22758"/>
                </a:moveTo>
                <a:lnTo>
                  <a:pt x="43726" y="13893"/>
                </a:lnTo>
                <a:lnTo>
                  <a:pt x="38849" y="6667"/>
                </a:lnTo>
                <a:lnTo>
                  <a:pt x="31610" y="1790"/>
                </a:lnTo>
                <a:lnTo>
                  <a:pt x="22758" y="0"/>
                </a:lnTo>
                <a:lnTo>
                  <a:pt x="13893" y="1790"/>
                </a:lnTo>
                <a:lnTo>
                  <a:pt x="6667" y="6667"/>
                </a:lnTo>
                <a:lnTo>
                  <a:pt x="1790" y="13893"/>
                </a:lnTo>
                <a:lnTo>
                  <a:pt x="0" y="22758"/>
                </a:lnTo>
                <a:lnTo>
                  <a:pt x="1790" y="31610"/>
                </a:lnTo>
                <a:lnTo>
                  <a:pt x="6667" y="38849"/>
                </a:lnTo>
                <a:lnTo>
                  <a:pt x="13893" y="43726"/>
                </a:lnTo>
                <a:lnTo>
                  <a:pt x="22758" y="45516"/>
                </a:lnTo>
                <a:lnTo>
                  <a:pt x="31610" y="43726"/>
                </a:lnTo>
                <a:lnTo>
                  <a:pt x="38849" y="38849"/>
                </a:lnTo>
                <a:lnTo>
                  <a:pt x="43726" y="31610"/>
                </a:lnTo>
                <a:lnTo>
                  <a:pt x="45516" y="22758"/>
                </a:lnTo>
                <a:close/>
              </a:path>
              <a:path w="117475" h="45720">
                <a:moveTo>
                  <a:pt x="117119" y="22758"/>
                </a:moveTo>
                <a:lnTo>
                  <a:pt x="115341" y="13893"/>
                </a:lnTo>
                <a:lnTo>
                  <a:pt x="110464" y="6667"/>
                </a:lnTo>
                <a:lnTo>
                  <a:pt x="103225" y="1790"/>
                </a:lnTo>
                <a:lnTo>
                  <a:pt x="94361" y="0"/>
                </a:lnTo>
                <a:lnTo>
                  <a:pt x="85509" y="1790"/>
                </a:lnTo>
                <a:lnTo>
                  <a:pt x="78270" y="6667"/>
                </a:lnTo>
                <a:lnTo>
                  <a:pt x="73393" y="13893"/>
                </a:lnTo>
                <a:lnTo>
                  <a:pt x="71615" y="22758"/>
                </a:lnTo>
                <a:lnTo>
                  <a:pt x="73393" y="31610"/>
                </a:lnTo>
                <a:lnTo>
                  <a:pt x="78270" y="38849"/>
                </a:lnTo>
                <a:lnTo>
                  <a:pt x="85509" y="43726"/>
                </a:lnTo>
                <a:lnTo>
                  <a:pt x="94361" y="45516"/>
                </a:lnTo>
                <a:lnTo>
                  <a:pt x="103225" y="43726"/>
                </a:lnTo>
                <a:lnTo>
                  <a:pt x="110464" y="38849"/>
                </a:lnTo>
                <a:lnTo>
                  <a:pt x="115341" y="31610"/>
                </a:lnTo>
                <a:lnTo>
                  <a:pt x="117119" y="227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652411" y="6118122"/>
            <a:ext cx="119380" cy="45720"/>
          </a:xfrm>
          <a:custGeom>
            <a:avLst/>
            <a:gdLst/>
            <a:ahLst/>
            <a:cxnLst/>
            <a:rect l="l" t="t" r="r" b="b"/>
            <a:pathLst>
              <a:path w="119379" h="45720">
                <a:moveTo>
                  <a:pt x="45516" y="22758"/>
                </a:moveTo>
                <a:lnTo>
                  <a:pt x="43726" y="13893"/>
                </a:lnTo>
                <a:lnTo>
                  <a:pt x="38849" y="6667"/>
                </a:lnTo>
                <a:lnTo>
                  <a:pt x="31623" y="1790"/>
                </a:lnTo>
                <a:lnTo>
                  <a:pt x="22758" y="0"/>
                </a:lnTo>
                <a:lnTo>
                  <a:pt x="13906" y="1790"/>
                </a:lnTo>
                <a:lnTo>
                  <a:pt x="6667" y="6667"/>
                </a:lnTo>
                <a:lnTo>
                  <a:pt x="1790" y="13893"/>
                </a:lnTo>
                <a:lnTo>
                  <a:pt x="0" y="22758"/>
                </a:lnTo>
                <a:lnTo>
                  <a:pt x="1790" y="31610"/>
                </a:lnTo>
                <a:lnTo>
                  <a:pt x="6667" y="38849"/>
                </a:lnTo>
                <a:lnTo>
                  <a:pt x="13906" y="43726"/>
                </a:lnTo>
                <a:lnTo>
                  <a:pt x="22758" y="45516"/>
                </a:lnTo>
                <a:lnTo>
                  <a:pt x="31623" y="43726"/>
                </a:lnTo>
                <a:lnTo>
                  <a:pt x="38849" y="38849"/>
                </a:lnTo>
                <a:lnTo>
                  <a:pt x="43726" y="31610"/>
                </a:lnTo>
                <a:lnTo>
                  <a:pt x="45516" y="22758"/>
                </a:lnTo>
                <a:close/>
              </a:path>
              <a:path w="119379" h="45720">
                <a:moveTo>
                  <a:pt x="119164" y="22758"/>
                </a:moveTo>
                <a:lnTo>
                  <a:pt x="117386" y="13893"/>
                </a:lnTo>
                <a:lnTo>
                  <a:pt x="112509" y="6667"/>
                </a:lnTo>
                <a:lnTo>
                  <a:pt x="105270" y="1790"/>
                </a:lnTo>
                <a:lnTo>
                  <a:pt x="96405" y="0"/>
                </a:lnTo>
                <a:lnTo>
                  <a:pt x="87553" y="1790"/>
                </a:lnTo>
                <a:lnTo>
                  <a:pt x="80314" y="6667"/>
                </a:lnTo>
                <a:lnTo>
                  <a:pt x="75438" y="13893"/>
                </a:lnTo>
                <a:lnTo>
                  <a:pt x="73647" y="22758"/>
                </a:lnTo>
                <a:lnTo>
                  <a:pt x="75438" y="31610"/>
                </a:lnTo>
                <a:lnTo>
                  <a:pt x="80314" y="38849"/>
                </a:lnTo>
                <a:lnTo>
                  <a:pt x="87553" y="43726"/>
                </a:lnTo>
                <a:lnTo>
                  <a:pt x="96405" y="45516"/>
                </a:lnTo>
                <a:lnTo>
                  <a:pt x="105270" y="43726"/>
                </a:lnTo>
                <a:lnTo>
                  <a:pt x="112509" y="38849"/>
                </a:lnTo>
                <a:lnTo>
                  <a:pt x="117386" y="31610"/>
                </a:lnTo>
                <a:lnTo>
                  <a:pt x="119164" y="22758"/>
                </a:lnTo>
                <a:close/>
              </a:path>
            </a:pathLst>
          </a:custGeom>
          <a:solidFill>
            <a:srgbClr val="6589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506882" y="5738024"/>
            <a:ext cx="264795" cy="45720"/>
          </a:xfrm>
          <a:custGeom>
            <a:avLst/>
            <a:gdLst/>
            <a:ahLst/>
            <a:cxnLst/>
            <a:rect l="l" t="t" r="r" b="b"/>
            <a:pathLst>
              <a:path w="264795" h="45720">
                <a:moveTo>
                  <a:pt x="45516" y="22758"/>
                </a:moveTo>
                <a:lnTo>
                  <a:pt x="43726" y="13893"/>
                </a:lnTo>
                <a:lnTo>
                  <a:pt x="38849" y="6667"/>
                </a:lnTo>
                <a:lnTo>
                  <a:pt x="31610" y="1790"/>
                </a:lnTo>
                <a:lnTo>
                  <a:pt x="22758" y="0"/>
                </a:lnTo>
                <a:lnTo>
                  <a:pt x="13893" y="1790"/>
                </a:lnTo>
                <a:lnTo>
                  <a:pt x="6667" y="6667"/>
                </a:lnTo>
                <a:lnTo>
                  <a:pt x="1790" y="13893"/>
                </a:lnTo>
                <a:lnTo>
                  <a:pt x="0" y="22758"/>
                </a:lnTo>
                <a:lnTo>
                  <a:pt x="1790" y="31610"/>
                </a:lnTo>
                <a:lnTo>
                  <a:pt x="6667" y="38849"/>
                </a:lnTo>
                <a:lnTo>
                  <a:pt x="13893" y="43726"/>
                </a:lnTo>
                <a:lnTo>
                  <a:pt x="22758" y="45516"/>
                </a:lnTo>
                <a:lnTo>
                  <a:pt x="31610" y="43726"/>
                </a:lnTo>
                <a:lnTo>
                  <a:pt x="38849" y="38849"/>
                </a:lnTo>
                <a:lnTo>
                  <a:pt x="43726" y="31610"/>
                </a:lnTo>
                <a:lnTo>
                  <a:pt x="45516" y="22758"/>
                </a:lnTo>
                <a:close/>
              </a:path>
              <a:path w="264795" h="45720">
                <a:moveTo>
                  <a:pt x="117119" y="22758"/>
                </a:moveTo>
                <a:lnTo>
                  <a:pt x="115341" y="13893"/>
                </a:lnTo>
                <a:lnTo>
                  <a:pt x="110464" y="6667"/>
                </a:lnTo>
                <a:lnTo>
                  <a:pt x="103225" y="1790"/>
                </a:lnTo>
                <a:lnTo>
                  <a:pt x="94361" y="0"/>
                </a:lnTo>
                <a:lnTo>
                  <a:pt x="85509" y="1790"/>
                </a:lnTo>
                <a:lnTo>
                  <a:pt x="78270" y="6667"/>
                </a:lnTo>
                <a:lnTo>
                  <a:pt x="73393" y="13893"/>
                </a:lnTo>
                <a:lnTo>
                  <a:pt x="71615" y="22758"/>
                </a:lnTo>
                <a:lnTo>
                  <a:pt x="73393" y="31610"/>
                </a:lnTo>
                <a:lnTo>
                  <a:pt x="78270" y="38849"/>
                </a:lnTo>
                <a:lnTo>
                  <a:pt x="85509" y="43726"/>
                </a:lnTo>
                <a:lnTo>
                  <a:pt x="94373" y="45516"/>
                </a:lnTo>
                <a:lnTo>
                  <a:pt x="103225" y="43726"/>
                </a:lnTo>
                <a:lnTo>
                  <a:pt x="110464" y="38849"/>
                </a:lnTo>
                <a:lnTo>
                  <a:pt x="115341" y="31610"/>
                </a:lnTo>
                <a:lnTo>
                  <a:pt x="117119" y="22758"/>
                </a:lnTo>
                <a:close/>
              </a:path>
              <a:path w="264795" h="45720">
                <a:moveTo>
                  <a:pt x="191046" y="22758"/>
                </a:moveTo>
                <a:lnTo>
                  <a:pt x="189255" y="13893"/>
                </a:lnTo>
                <a:lnTo>
                  <a:pt x="184378" y="6667"/>
                </a:lnTo>
                <a:lnTo>
                  <a:pt x="177152" y="1790"/>
                </a:lnTo>
                <a:lnTo>
                  <a:pt x="168287" y="0"/>
                </a:lnTo>
                <a:lnTo>
                  <a:pt x="159435" y="1790"/>
                </a:lnTo>
                <a:lnTo>
                  <a:pt x="152196" y="6667"/>
                </a:lnTo>
                <a:lnTo>
                  <a:pt x="147320" y="13893"/>
                </a:lnTo>
                <a:lnTo>
                  <a:pt x="145529" y="22758"/>
                </a:lnTo>
                <a:lnTo>
                  <a:pt x="147320" y="31610"/>
                </a:lnTo>
                <a:lnTo>
                  <a:pt x="152196" y="38849"/>
                </a:lnTo>
                <a:lnTo>
                  <a:pt x="159435" y="43726"/>
                </a:lnTo>
                <a:lnTo>
                  <a:pt x="168287" y="45516"/>
                </a:lnTo>
                <a:lnTo>
                  <a:pt x="177152" y="43726"/>
                </a:lnTo>
                <a:lnTo>
                  <a:pt x="184378" y="38849"/>
                </a:lnTo>
                <a:lnTo>
                  <a:pt x="189255" y="31610"/>
                </a:lnTo>
                <a:lnTo>
                  <a:pt x="191046" y="22758"/>
                </a:lnTo>
                <a:close/>
              </a:path>
              <a:path w="264795" h="45720">
                <a:moveTo>
                  <a:pt x="264693" y="22758"/>
                </a:moveTo>
                <a:lnTo>
                  <a:pt x="262915" y="13893"/>
                </a:lnTo>
                <a:lnTo>
                  <a:pt x="258038" y="6667"/>
                </a:lnTo>
                <a:lnTo>
                  <a:pt x="250799" y="1790"/>
                </a:lnTo>
                <a:lnTo>
                  <a:pt x="241935" y="0"/>
                </a:lnTo>
                <a:lnTo>
                  <a:pt x="233083" y="1790"/>
                </a:lnTo>
                <a:lnTo>
                  <a:pt x="225844" y="6667"/>
                </a:lnTo>
                <a:lnTo>
                  <a:pt x="220967" y="13893"/>
                </a:lnTo>
                <a:lnTo>
                  <a:pt x="219176" y="22758"/>
                </a:lnTo>
                <a:lnTo>
                  <a:pt x="220967" y="31610"/>
                </a:lnTo>
                <a:lnTo>
                  <a:pt x="225844" y="38849"/>
                </a:lnTo>
                <a:lnTo>
                  <a:pt x="233083" y="43726"/>
                </a:lnTo>
                <a:lnTo>
                  <a:pt x="241935" y="45516"/>
                </a:lnTo>
                <a:lnTo>
                  <a:pt x="250799" y="43726"/>
                </a:lnTo>
                <a:lnTo>
                  <a:pt x="258038" y="38849"/>
                </a:lnTo>
                <a:lnTo>
                  <a:pt x="262915" y="31610"/>
                </a:lnTo>
                <a:lnTo>
                  <a:pt x="264693" y="227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506882" y="6871829"/>
            <a:ext cx="117475" cy="45720"/>
          </a:xfrm>
          <a:custGeom>
            <a:avLst/>
            <a:gdLst/>
            <a:ahLst/>
            <a:cxnLst/>
            <a:rect l="l" t="t" r="r" b="b"/>
            <a:pathLst>
              <a:path w="117475" h="45720">
                <a:moveTo>
                  <a:pt x="45516" y="22758"/>
                </a:moveTo>
                <a:lnTo>
                  <a:pt x="43726" y="13906"/>
                </a:lnTo>
                <a:lnTo>
                  <a:pt x="38849" y="6667"/>
                </a:lnTo>
                <a:lnTo>
                  <a:pt x="31610" y="1790"/>
                </a:lnTo>
                <a:lnTo>
                  <a:pt x="22758" y="0"/>
                </a:lnTo>
                <a:lnTo>
                  <a:pt x="13893" y="1790"/>
                </a:lnTo>
                <a:lnTo>
                  <a:pt x="6667" y="6667"/>
                </a:lnTo>
                <a:lnTo>
                  <a:pt x="1790" y="13906"/>
                </a:lnTo>
                <a:lnTo>
                  <a:pt x="0" y="22758"/>
                </a:lnTo>
                <a:lnTo>
                  <a:pt x="1790" y="31623"/>
                </a:lnTo>
                <a:lnTo>
                  <a:pt x="6667" y="38862"/>
                </a:lnTo>
                <a:lnTo>
                  <a:pt x="13893" y="43738"/>
                </a:lnTo>
                <a:lnTo>
                  <a:pt x="22758" y="45516"/>
                </a:lnTo>
                <a:lnTo>
                  <a:pt x="31610" y="43738"/>
                </a:lnTo>
                <a:lnTo>
                  <a:pt x="38849" y="38862"/>
                </a:lnTo>
                <a:lnTo>
                  <a:pt x="43726" y="31623"/>
                </a:lnTo>
                <a:lnTo>
                  <a:pt x="45516" y="22758"/>
                </a:lnTo>
                <a:close/>
              </a:path>
              <a:path w="117475" h="45720">
                <a:moveTo>
                  <a:pt x="117119" y="22758"/>
                </a:moveTo>
                <a:lnTo>
                  <a:pt x="115341" y="13906"/>
                </a:lnTo>
                <a:lnTo>
                  <a:pt x="110464" y="6667"/>
                </a:lnTo>
                <a:lnTo>
                  <a:pt x="103225" y="1790"/>
                </a:lnTo>
                <a:lnTo>
                  <a:pt x="94361" y="0"/>
                </a:lnTo>
                <a:lnTo>
                  <a:pt x="85509" y="1790"/>
                </a:lnTo>
                <a:lnTo>
                  <a:pt x="78270" y="6667"/>
                </a:lnTo>
                <a:lnTo>
                  <a:pt x="73393" y="13906"/>
                </a:lnTo>
                <a:lnTo>
                  <a:pt x="71615" y="22758"/>
                </a:lnTo>
                <a:lnTo>
                  <a:pt x="73393" y="31623"/>
                </a:lnTo>
                <a:lnTo>
                  <a:pt x="78270" y="38862"/>
                </a:lnTo>
                <a:lnTo>
                  <a:pt x="85509" y="43738"/>
                </a:lnTo>
                <a:lnTo>
                  <a:pt x="94361" y="45516"/>
                </a:lnTo>
                <a:lnTo>
                  <a:pt x="103225" y="43738"/>
                </a:lnTo>
                <a:lnTo>
                  <a:pt x="110464" y="38862"/>
                </a:lnTo>
                <a:lnTo>
                  <a:pt x="115341" y="31623"/>
                </a:lnTo>
                <a:lnTo>
                  <a:pt x="117119" y="227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652411" y="6871829"/>
            <a:ext cx="119380" cy="45720"/>
          </a:xfrm>
          <a:custGeom>
            <a:avLst/>
            <a:gdLst/>
            <a:ahLst/>
            <a:cxnLst/>
            <a:rect l="l" t="t" r="r" b="b"/>
            <a:pathLst>
              <a:path w="119379" h="45720">
                <a:moveTo>
                  <a:pt x="45516" y="22758"/>
                </a:moveTo>
                <a:lnTo>
                  <a:pt x="43726" y="13906"/>
                </a:lnTo>
                <a:lnTo>
                  <a:pt x="38849" y="6667"/>
                </a:lnTo>
                <a:lnTo>
                  <a:pt x="31623" y="1790"/>
                </a:lnTo>
                <a:lnTo>
                  <a:pt x="22758" y="0"/>
                </a:lnTo>
                <a:lnTo>
                  <a:pt x="13906" y="1790"/>
                </a:lnTo>
                <a:lnTo>
                  <a:pt x="6667" y="6667"/>
                </a:lnTo>
                <a:lnTo>
                  <a:pt x="1790" y="13906"/>
                </a:lnTo>
                <a:lnTo>
                  <a:pt x="0" y="22758"/>
                </a:lnTo>
                <a:lnTo>
                  <a:pt x="1790" y="31623"/>
                </a:lnTo>
                <a:lnTo>
                  <a:pt x="6667" y="38862"/>
                </a:lnTo>
                <a:lnTo>
                  <a:pt x="13906" y="43738"/>
                </a:lnTo>
                <a:lnTo>
                  <a:pt x="22758" y="45516"/>
                </a:lnTo>
                <a:lnTo>
                  <a:pt x="31623" y="43738"/>
                </a:lnTo>
                <a:lnTo>
                  <a:pt x="38849" y="38862"/>
                </a:lnTo>
                <a:lnTo>
                  <a:pt x="43726" y="31623"/>
                </a:lnTo>
                <a:lnTo>
                  <a:pt x="45516" y="22758"/>
                </a:lnTo>
                <a:close/>
              </a:path>
              <a:path w="119379" h="45720">
                <a:moveTo>
                  <a:pt x="119164" y="22758"/>
                </a:moveTo>
                <a:lnTo>
                  <a:pt x="117386" y="13906"/>
                </a:lnTo>
                <a:lnTo>
                  <a:pt x="112509" y="6667"/>
                </a:lnTo>
                <a:lnTo>
                  <a:pt x="105270" y="1790"/>
                </a:lnTo>
                <a:lnTo>
                  <a:pt x="96405" y="0"/>
                </a:lnTo>
                <a:lnTo>
                  <a:pt x="87553" y="1790"/>
                </a:lnTo>
                <a:lnTo>
                  <a:pt x="80314" y="6667"/>
                </a:lnTo>
                <a:lnTo>
                  <a:pt x="75438" y="13906"/>
                </a:lnTo>
                <a:lnTo>
                  <a:pt x="73647" y="22758"/>
                </a:lnTo>
                <a:lnTo>
                  <a:pt x="75438" y="31623"/>
                </a:lnTo>
                <a:lnTo>
                  <a:pt x="80314" y="38862"/>
                </a:lnTo>
                <a:lnTo>
                  <a:pt x="87553" y="43738"/>
                </a:lnTo>
                <a:lnTo>
                  <a:pt x="96405" y="45516"/>
                </a:lnTo>
                <a:lnTo>
                  <a:pt x="105270" y="43738"/>
                </a:lnTo>
                <a:lnTo>
                  <a:pt x="112509" y="38862"/>
                </a:lnTo>
                <a:lnTo>
                  <a:pt x="117386" y="31623"/>
                </a:lnTo>
                <a:lnTo>
                  <a:pt x="119164" y="22758"/>
                </a:lnTo>
                <a:close/>
              </a:path>
            </a:pathLst>
          </a:custGeom>
          <a:solidFill>
            <a:srgbClr val="6589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55867" y="933685"/>
            <a:ext cx="4651115" cy="4965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1" i="0">
                <a:solidFill>
                  <a:srgbClr val="33538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60942"/>
            <a:ext cx="6806565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50768"/>
            <a:ext cx="2420112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06-Jun-24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xinchao@trangwebhay.vn" TargetMode="External"/><Relationship Id="rId2" Type="http://schemas.openxmlformats.org/officeDocument/2006/relationships/hyperlink" Target="http://www.trangwebhay.v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4185" y="8189379"/>
            <a:ext cx="1214755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b="1" spc="-45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95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65" dirty="0">
                <a:solidFill>
                  <a:srgbClr val="FFFFFF"/>
                </a:solidFill>
                <a:latin typeface="Arial"/>
                <a:cs typeface="Arial"/>
              </a:rPr>
              <a:t>Ả</a:t>
            </a:r>
            <a:r>
              <a:rPr sz="95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FFFFFF"/>
                </a:solidFill>
                <a:latin typeface="Arial"/>
                <a:cs typeface="Arial"/>
              </a:rPr>
              <a:t>I </a:t>
            </a:r>
            <a:r>
              <a:rPr sz="950" b="1" spc="2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2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50" dirty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45" dirty="0">
                <a:solidFill>
                  <a:srgbClr val="FFFFFF"/>
                </a:solidFill>
                <a:latin typeface="Arial"/>
                <a:cs typeface="Arial"/>
              </a:rPr>
              <a:t>Ư</a:t>
            </a:r>
            <a:r>
              <a:rPr sz="95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65" dirty="0">
                <a:solidFill>
                  <a:srgbClr val="FFFFFF"/>
                </a:solidFill>
                <a:latin typeface="Arial"/>
                <a:cs typeface="Arial"/>
              </a:rPr>
              <a:t>Ở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45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endParaRPr sz="9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8314" y="8568971"/>
            <a:ext cx="1468120" cy="13271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4610">
              <a:lnSpc>
                <a:spcPct val="121600"/>
              </a:lnSpc>
              <a:spcBef>
                <a:spcPts val="90"/>
              </a:spcBef>
            </a:pP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Nhân 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viên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xuất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sắc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nhất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của </a:t>
            </a:r>
            <a:r>
              <a:rPr sz="750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năm,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5" dirty="0">
                <a:solidFill>
                  <a:srgbClr val="FFFFFF"/>
                </a:solidFill>
                <a:latin typeface="Tahoma"/>
                <a:cs typeface="Tahoma"/>
              </a:rPr>
              <a:t>Công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ty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Tuấn 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Hà</a:t>
            </a:r>
            <a:endParaRPr sz="7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750" spc="75" dirty="0">
                <a:solidFill>
                  <a:srgbClr val="FFFFFF"/>
                </a:solidFill>
                <a:latin typeface="Tahoma"/>
                <a:cs typeface="Tahoma"/>
              </a:rPr>
              <a:t>(2015)</a:t>
            </a:r>
            <a:endParaRPr sz="750">
              <a:latin typeface="Tahoma"/>
              <a:cs typeface="Tahoma"/>
            </a:endParaRPr>
          </a:p>
          <a:p>
            <a:pPr marL="12700" marR="57785">
              <a:lnSpc>
                <a:spcPct val="121600"/>
              </a:lnSpc>
              <a:spcBef>
                <a:spcPts val="750"/>
              </a:spcBef>
            </a:pP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Thiết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kế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Ứng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dụng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20" dirty="0">
                <a:solidFill>
                  <a:srgbClr val="FFFFFF"/>
                </a:solidFill>
                <a:latin typeface="Tahoma"/>
                <a:cs typeface="Tahoma"/>
              </a:rPr>
              <a:t>Di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động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Tốt 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nhất,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Trung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tâm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Sau 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đại </a:t>
            </a:r>
            <a:r>
              <a:rPr sz="750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học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Bách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Khoa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80" dirty="0">
                <a:solidFill>
                  <a:srgbClr val="FFFFFF"/>
                </a:solidFill>
                <a:latin typeface="Tahoma"/>
                <a:cs typeface="Tahoma"/>
              </a:rPr>
              <a:t>(2014)</a:t>
            </a:r>
            <a:endParaRPr sz="750">
              <a:latin typeface="Tahoma"/>
              <a:cs typeface="Tahoma"/>
            </a:endParaRPr>
          </a:p>
          <a:p>
            <a:pPr marL="12700" marR="5080">
              <a:lnSpc>
                <a:spcPct val="121600"/>
              </a:lnSpc>
              <a:spcBef>
                <a:spcPts val="745"/>
              </a:spcBef>
            </a:pP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Giải </a:t>
            </a:r>
            <a:r>
              <a:rPr sz="750" spc="65" dirty="0">
                <a:solidFill>
                  <a:srgbClr val="FFFFFF"/>
                </a:solidFill>
                <a:latin typeface="Tahoma"/>
                <a:cs typeface="Tahoma"/>
              </a:rPr>
              <a:t>thưởng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Thiết </a:t>
            </a:r>
            <a:r>
              <a:rPr sz="750" spc="35" dirty="0">
                <a:solidFill>
                  <a:srgbClr val="FFFFFF"/>
                </a:solidFill>
                <a:latin typeface="Tahoma"/>
                <a:cs typeface="Tahoma"/>
              </a:rPr>
              <a:t>kế, 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Đại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học </a:t>
            </a:r>
            <a:r>
              <a:rPr sz="750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Bách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Khoa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75" dirty="0">
                <a:solidFill>
                  <a:srgbClr val="FFFFFF"/>
                </a:solidFill>
                <a:latin typeface="Tahoma"/>
                <a:cs typeface="Tahoma"/>
              </a:rPr>
              <a:t>(2012)</a:t>
            </a:r>
            <a:endParaRPr sz="75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8314" y="3276004"/>
            <a:ext cx="1386840" cy="431800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Địa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chỉ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 văn phòng: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75" dirty="0">
                <a:solidFill>
                  <a:srgbClr val="FFFFFF"/>
                </a:solidFill>
                <a:latin typeface="Tahoma"/>
                <a:cs typeface="Tahoma"/>
              </a:rPr>
              <a:t>123</a:t>
            </a:r>
            <a:endParaRPr sz="750">
              <a:latin typeface="Tahoma"/>
              <a:cs typeface="Tahoma"/>
            </a:endParaRPr>
          </a:p>
          <a:p>
            <a:pPr marL="12700" marR="5080">
              <a:lnSpc>
                <a:spcPct val="118500"/>
              </a:lnSpc>
            </a:pPr>
            <a:r>
              <a:rPr sz="750" spc="65" dirty="0">
                <a:solidFill>
                  <a:srgbClr val="FFFFFF"/>
                </a:solidFill>
                <a:latin typeface="Tahoma"/>
                <a:cs typeface="Tahoma"/>
              </a:rPr>
              <a:t>Trương 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Định, 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Hai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Bà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Trưng, </a:t>
            </a:r>
            <a:r>
              <a:rPr sz="750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Hà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Nội,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Việt Nam</a:t>
            </a:r>
            <a:endParaRPr sz="75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8314" y="4259248"/>
            <a:ext cx="1071245" cy="1454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50" spc="50" dirty="0">
                <a:solidFill>
                  <a:srgbClr val="FFFFFF"/>
                </a:solidFill>
                <a:latin typeface="Tahoma"/>
                <a:cs typeface="Tahoma"/>
                <a:hlinkClick r:id="rId2"/>
              </a:rPr>
              <a:t>www.trangwebhay.vn</a:t>
            </a:r>
            <a:endParaRPr sz="75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8314" y="4613650"/>
            <a:ext cx="760095" cy="1454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@trangwebhay</a:t>
            </a:r>
            <a:endParaRPr sz="75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38314" y="3900669"/>
            <a:ext cx="1290320" cy="1454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50" spc="60" dirty="0">
                <a:solidFill>
                  <a:srgbClr val="FFFFFF"/>
                </a:solidFill>
                <a:latin typeface="Tahoma"/>
                <a:cs typeface="Tahoma"/>
                <a:hlinkClick r:id="rId3"/>
              </a:rPr>
              <a:t>xinchao@trangwebhay.vn</a:t>
            </a:r>
            <a:endParaRPr sz="75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0479" y="2914444"/>
            <a:ext cx="1503680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b="1" spc="-2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40" dirty="0">
                <a:solidFill>
                  <a:srgbClr val="FFFFFF"/>
                </a:solidFill>
                <a:latin typeface="Arial"/>
                <a:cs typeface="Arial"/>
              </a:rPr>
              <a:t>Ê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FFFFFF"/>
                </a:solidFill>
                <a:latin typeface="Arial"/>
                <a:cs typeface="Arial"/>
              </a:rPr>
              <a:t>N </a:t>
            </a:r>
            <a:r>
              <a:rPr sz="950" b="1" spc="2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50" dirty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40" dirty="0">
                <a:solidFill>
                  <a:srgbClr val="FFFFFF"/>
                </a:solidFill>
                <a:latin typeface="Arial"/>
                <a:cs typeface="Arial"/>
              </a:rPr>
              <a:t>Ệ</a:t>
            </a:r>
            <a:r>
              <a:rPr sz="950" b="1" spc="5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3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65" dirty="0">
                <a:solidFill>
                  <a:srgbClr val="FFFFFF"/>
                </a:solidFill>
                <a:latin typeface="Arial"/>
                <a:cs typeface="Arial"/>
              </a:rPr>
              <a:t>Ớ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FFFFFF"/>
                </a:solidFill>
                <a:latin typeface="Arial"/>
                <a:cs typeface="Arial"/>
              </a:rPr>
              <a:t>I </a:t>
            </a:r>
            <a:r>
              <a:rPr sz="950" b="1" spc="2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2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5" dirty="0">
                <a:solidFill>
                  <a:srgbClr val="FFFFFF"/>
                </a:solidFill>
                <a:latin typeface="Arial"/>
                <a:cs typeface="Arial"/>
              </a:rPr>
              <a:t>Ô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endParaRPr sz="9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0479" y="5284977"/>
            <a:ext cx="1649095" cy="1739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b="1" spc="2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5" dirty="0">
                <a:solidFill>
                  <a:srgbClr val="FFFFFF"/>
                </a:solidFill>
                <a:latin typeface="Arial"/>
                <a:cs typeface="Arial"/>
              </a:rPr>
              <a:t>Ó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35" dirty="0">
                <a:solidFill>
                  <a:srgbClr val="FFFFFF"/>
                </a:solidFill>
                <a:latin typeface="Arial"/>
                <a:cs typeface="Arial"/>
              </a:rPr>
              <a:t>M </a:t>
            </a:r>
            <a:r>
              <a:rPr sz="950" b="1" spc="2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25" dirty="0">
                <a:solidFill>
                  <a:srgbClr val="FFFFFF"/>
                </a:solidFill>
                <a:latin typeface="Arial"/>
                <a:cs typeface="Arial"/>
              </a:rPr>
              <a:t>T </a:t>
            </a:r>
            <a:r>
              <a:rPr sz="950" b="1" spc="-65" dirty="0">
                <a:solidFill>
                  <a:srgbClr val="FFFFFF"/>
                </a:solidFill>
                <a:latin typeface="Arial"/>
                <a:cs typeface="Arial"/>
              </a:rPr>
              <a:t>Ắ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25" dirty="0">
                <a:solidFill>
                  <a:srgbClr val="FFFFFF"/>
                </a:solidFill>
                <a:latin typeface="Arial"/>
                <a:cs typeface="Arial"/>
              </a:rPr>
              <a:t>T </a:t>
            </a:r>
            <a:r>
              <a:rPr sz="950" b="1" spc="2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20" dirty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70" dirty="0">
                <a:solidFill>
                  <a:srgbClr val="FFFFFF"/>
                </a:solidFill>
                <a:latin typeface="Arial"/>
                <a:cs typeface="Arial"/>
              </a:rPr>
              <a:t>Ỹ</a:t>
            </a:r>
            <a:r>
              <a:rPr sz="950" b="1" spc="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1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65" dirty="0">
                <a:solidFill>
                  <a:srgbClr val="FFFFFF"/>
                </a:solidFill>
                <a:latin typeface="Arial"/>
                <a:cs typeface="Arial"/>
              </a:rPr>
              <a:t>Ă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95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45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endParaRPr sz="9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8314" y="5671317"/>
            <a:ext cx="706755" cy="1454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Quản</a:t>
            </a:r>
            <a:r>
              <a:rPr sz="75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lý</a:t>
            </a:r>
            <a:r>
              <a:rPr sz="750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dự</a:t>
            </a:r>
            <a:r>
              <a:rPr sz="750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án</a:t>
            </a:r>
            <a:endParaRPr sz="75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38314" y="6050836"/>
            <a:ext cx="1053465" cy="1454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Phát</a:t>
            </a:r>
            <a:r>
              <a:rPr sz="750" spc="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triển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phần</a:t>
            </a:r>
            <a:r>
              <a:rPr sz="750" spc="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mềm</a:t>
            </a:r>
            <a:endParaRPr sz="750" dirty="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38314" y="6423853"/>
            <a:ext cx="1166495" cy="12649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21400"/>
              </a:lnSpc>
              <a:spcBef>
                <a:spcPts val="90"/>
              </a:spcBef>
            </a:pP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Phân tích ngân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sách </a:t>
            </a:r>
            <a:r>
              <a:rPr sz="750" spc="35" dirty="0">
                <a:solidFill>
                  <a:srgbClr val="FFFFFF"/>
                </a:solidFill>
                <a:latin typeface="Tahoma"/>
                <a:cs typeface="Tahoma"/>
              </a:rPr>
              <a:t>và </a:t>
            </a:r>
            <a:r>
              <a:rPr sz="750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chi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 phí</a:t>
            </a:r>
            <a:endParaRPr sz="750" dirty="0">
              <a:latin typeface="Tahoma"/>
              <a:cs typeface="Tahoma"/>
            </a:endParaRPr>
          </a:p>
          <a:p>
            <a:pPr marL="12700" marR="57150">
              <a:lnSpc>
                <a:spcPct val="121400"/>
              </a:lnSpc>
              <a:spcBef>
                <a:spcPts val="710"/>
              </a:spcBef>
            </a:pP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Hoạch</a:t>
            </a:r>
            <a:r>
              <a:rPr sz="750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định</a:t>
            </a:r>
            <a:r>
              <a:rPr sz="750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Nguồn</a:t>
            </a:r>
            <a:r>
              <a:rPr sz="750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lực </a:t>
            </a:r>
            <a:r>
              <a:rPr sz="750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Doanh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nghiệp</a:t>
            </a:r>
            <a:endParaRPr sz="750" dirty="0">
              <a:latin typeface="Tahoma"/>
              <a:cs typeface="Tahoma"/>
            </a:endParaRPr>
          </a:p>
          <a:p>
            <a:pPr marL="12700" marR="109855">
              <a:lnSpc>
                <a:spcPct val="121400"/>
              </a:lnSpc>
              <a:spcBef>
                <a:spcPts val="730"/>
              </a:spcBef>
            </a:pP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Đào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tạo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nhân 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viên </a:t>
            </a:r>
            <a:r>
              <a:rPr sz="750" spc="35" dirty="0">
                <a:solidFill>
                  <a:srgbClr val="FFFFFF"/>
                </a:solidFill>
                <a:latin typeface="Tahoma"/>
                <a:cs typeface="Tahoma"/>
              </a:rPr>
              <a:t>và </a:t>
            </a:r>
            <a:r>
              <a:rPr sz="750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65" dirty="0">
                <a:solidFill>
                  <a:srgbClr val="FFFFFF"/>
                </a:solidFill>
                <a:latin typeface="Tahoma"/>
                <a:cs typeface="Tahoma"/>
              </a:rPr>
              <a:t>người</a:t>
            </a:r>
            <a:r>
              <a:rPr sz="75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dùng</a:t>
            </a:r>
            <a:endParaRPr sz="75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750" spc="60" dirty="0">
                <a:solidFill>
                  <a:srgbClr val="FFFFFF"/>
                </a:solidFill>
                <a:latin typeface="Tahoma"/>
                <a:cs typeface="Tahoma"/>
              </a:rPr>
              <a:t>Cải</a:t>
            </a:r>
            <a:r>
              <a:rPr sz="750" spc="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tiến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0" dirty="0">
                <a:solidFill>
                  <a:srgbClr val="FFFFFF"/>
                </a:solidFill>
                <a:latin typeface="Tahoma"/>
                <a:cs typeface="Tahoma"/>
              </a:rPr>
              <a:t>quy</a:t>
            </a:r>
            <a:r>
              <a:rPr sz="750" spc="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750" spc="55" dirty="0">
                <a:solidFill>
                  <a:srgbClr val="FFFFFF"/>
                </a:solidFill>
                <a:latin typeface="Tahoma"/>
                <a:cs typeface="Tahoma"/>
              </a:rPr>
              <a:t>trình</a:t>
            </a:r>
            <a:endParaRPr sz="750" dirty="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45342" y="1858422"/>
            <a:ext cx="2940050" cy="2501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878205" algn="l"/>
                <a:tab pos="1304925" algn="l"/>
                <a:tab pos="1791970" algn="l"/>
                <a:tab pos="2262505" algn="l"/>
              </a:tabLst>
            </a:pPr>
            <a:r>
              <a:rPr sz="1450" b="1" dirty="0">
                <a:solidFill>
                  <a:srgbClr val="5BA6D0"/>
                </a:solidFill>
                <a:latin typeface="Arial"/>
                <a:cs typeface="Arial"/>
              </a:rPr>
              <a:t>Q</a:t>
            </a:r>
            <a:r>
              <a:rPr sz="1450" b="1" spc="3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1450" b="1" spc="50" dirty="0">
                <a:solidFill>
                  <a:srgbClr val="5BA6D0"/>
                </a:solidFill>
                <a:latin typeface="Arial"/>
                <a:cs typeface="Arial"/>
              </a:rPr>
              <a:t>U</a:t>
            </a:r>
            <a:r>
              <a:rPr sz="1450" b="1" spc="4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1450" b="1" spc="-105" dirty="0">
                <a:solidFill>
                  <a:srgbClr val="5BA6D0"/>
                </a:solidFill>
                <a:latin typeface="Arial"/>
                <a:cs typeface="Arial"/>
              </a:rPr>
              <a:t>Ả</a:t>
            </a:r>
            <a:r>
              <a:rPr sz="1450" b="1" spc="3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1450" b="1" spc="50" dirty="0">
                <a:solidFill>
                  <a:srgbClr val="5BA6D0"/>
                </a:solidFill>
                <a:latin typeface="Arial"/>
                <a:cs typeface="Arial"/>
              </a:rPr>
              <a:t>N	</a:t>
            </a:r>
            <a:r>
              <a:rPr sz="1450" b="1" spc="-40" dirty="0">
                <a:solidFill>
                  <a:srgbClr val="5BA6D0"/>
                </a:solidFill>
                <a:latin typeface="Arial"/>
                <a:cs typeface="Arial"/>
              </a:rPr>
              <a:t>L</a:t>
            </a:r>
            <a:r>
              <a:rPr sz="1450" b="1" spc="3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1450" b="1" spc="-114" dirty="0">
                <a:solidFill>
                  <a:srgbClr val="5BA6D0"/>
                </a:solidFill>
                <a:latin typeface="Arial"/>
                <a:cs typeface="Arial"/>
              </a:rPr>
              <a:t>Ý	</a:t>
            </a:r>
            <a:r>
              <a:rPr sz="1450" b="1" dirty="0">
                <a:solidFill>
                  <a:srgbClr val="5BA6D0"/>
                </a:solidFill>
                <a:latin typeface="Arial"/>
                <a:cs typeface="Arial"/>
              </a:rPr>
              <a:t>D</a:t>
            </a:r>
            <a:r>
              <a:rPr sz="1450" b="1" spc="4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1450" b="1" spc="-75" dirty="0">
                <a:solidFill>
                  <a:srgbClr val="5BA6D0"/>
                </a:solidFill>
                <a:latin typeface="Arial"/>
                <a:cs typeface="Arial"/>
              </a:rPr>
              <a:t>Ự	</a:t>
            </a:r>
            <a:r>
              <a:rPr sz="1450" b="1" spc="-105" dirty="0">
                <a:solidFill>
                  <a:srgbClr val="5BA6D0"/>
                </a:solidFill>
                <a:latin typeface="Arial"/>
                <a:cs typeface="Arial"/>
              </a:rPr>
              <a:t>Á</a:t>
            </a:r>
            <a:r>
              <a:rPr sz="1450" b="1" spc="3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1450" b="1" spc="50" dirty="0">
                <a:solidFill>
                  <a:srgbClr val="5BA6D0"/>
                </a:solidFill>
                <a:latin typeface="Arial"/>
                <a:cs typeface="Arial"/>
              </a:rPr>
              <a:t>N	</a:t>
            </a:r>
            <a:r>
              <a:rPr sz="1450" b="1" spc="-85" dirty="0">
                <a:solidFill>
                  <a:srgbClr val="5BA6D0"/>
                </a:solidFill>
                <a:latin typeface="Arial"/>
                <a:cs typeface="Arial"/>
              </a:rPr>
              <a:t>C</a:t>
            </a:r>
            <a:r>
              <a:rPr sz="1450" b="1" spc="1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1450" b="1" spc="50" dirty="0">
                <a:solidFill>
                  <a:srgbClr val="5BA6D0"/>
                </a:solidFill>
                <a:latin typeface="Arial"/>
                <a:cs typeface="Arial"/>
              </a:rPr>
              <a:t>N</a:t>
            </a:r>
            <a:r>
              <a:rPr sz="1450" b="1" spc="1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1450" b="1" spc="30" dirty="0">
                <a:solidFill>
                  <a:srgbClr val="5BA6D0"/>
                </a:solidFill>
                <a:latin typeface="Arial"/>
                <a:cs typeface="Arial"/>
              </a:rPr>
              <a:t>T</a:t>
            </a:r>
            <a:r>
              <a:rPr sz="1450" b="1" spc="1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1450" b="1" spc="30" dirty="0">
                <a:solidFill>
                  <a:srgbClr val="5BA6D0"/>
                </a:solidFill>
                <a:latin typeface="Arial"/>
                <a:cs typeface="Arial"/>
              </a:rPr>
              <a:t>T</a:t>
            </a:r>
            <a:endParaRPr sz="145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0">
              <a:lnSpc>
                <a:spcPct val="100000"/>
              </a:lnSpc>
              <a:spcBef>
                <a:spcPts val="90"/>
              </a:spcBef>
            </a:pPr>
            <a:r>
              <a:rPr spc="245" dirty="0"/>
              <a:t>NGÔ</a:t>
            </a:r>
            <a:r>
              <a:rPr spc="315" dirty="0"/>
              <a:t> </a:t>
            </a:r>
            <a:r>
              <a:rPr spc="155" dirty="0"/>
              <a:t>HẢI</a:t>
            </a:r>
            <a:r>
              <a:rPr spc="315" dirty="0"/>
              <a:t> </a:t>
            </a:r>
            <a:r>
              <a:rPr spc="220" dirty="0"/>
              <a:t>YẾN</a:t>
            </a:r>
          </a:p>
        </p:txBody>
      </p:sp>
      <p:sp>
        <p:nvSpPr>
          <p:cNvPr id="15" name="object 15"/>
          <p:cNvSpPr/>
          <p:nvPr/>
        </p:nvSpPr>
        <p:spPr>
          <a:xfrm>
            <a:off x="3185836" y="7936315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185836" y="8325432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185836" y="9210344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185836" y="9404904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185836" y="9599462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145342" y="7120425"/>
            <a:ext cx="3883660" cy="278892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b="1" spc="5" dirty="0">
                <a:solidFill>
                  <a:srgbClr val="5BA6D0"/>
                </a:solidFill>
                <a:latin typeface="Arial"/>
                <a:cs typeface="Arial"/>
              </a:rPr>
              <a:t>Q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5BA6D0"/>
                </a:solidFill>
                <a:latin typeface="Arial"/>
                <a:cs typeface="Arial"/>
              </a:rPr>
              <a:t>U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65" dirty="0">
                <a:solidFill>
                  <a:srgbClr val="5BA6D0"/>
                </a:solidFill>
                <a:latin typeface="Arial"/>
                <a:cs typeface="Arial"/>
              </a:rPr>
              <a:t>Á</a:t>
            </a:r>
            <a:r>
              <a:rPr sz="950" b="1" spc="33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T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25" dirty="0">
                <a:solidFill>
                  <a:srgbClr val="5BA6D0"/>
                </a:solidFill>
                <a:latin typeface="Arial"/>
                <a:cs typeface="Arial"/>
              </a:rPr>
              <a:t>R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5BA6D0"/>
                </a:solidFill>
                <a:latin typeface="Arial"/>
                <a:cs typeface="Arial"/>
              </a:rPr>
              <a:t>Ì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5BA6D0"/>
                </a:solidFill>
                <a:latin typeface="Arial"/>
                <a:cs typeface="Arial"/>
              </a:rPr>
              <a:t>N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0" dirty="0">
                <a:solidFill>
                  <a:srgbClr val="5BA6D0"/>
                </a:solidFill>
                <a:latin typeface="Arial"/>
                <a:cs typeface="Arial"/>
              </a:rPr>
              <a:t>H </a:t>
            </a:r>
            <a:r>
              <a:rPr sz="950" b="1" spc="21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0" dirty="0">
                <a:solidFill>
                  <a:srgbClr val="5BA6D0"/>
                </a:solidFill>
                <a:latin typeface="Arial"/>
                <a:cs typeface="Arial"/>
              </a:rPr>
              <a:t>H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" dirty="0">
                <a:solidFill>
                  <a:srgbClr val="5BA6D0"/>
                </a:solidFill>
                <a:latin typeface="Arial"/>
                <a:cs typeface="Arial"/>
              </a:rPr>
              <a:t>Ọ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50" dirty="0">
                <a:solidFill>
                  <a:srgbClr val="5BA6D0"/>
                </a:solidFill>
                <a:latin typeface="Arial"/>
                <a:cs typeface="Arial"/>
              </a:rPr>
              <a:t>C</a:t>
            </a:r>
            <a:r>
              <a:rPr sz="950" b="1" spc="52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35" dirty="0">
                <a:solidFill>
                  <a:srgbClr val="5BA6D0"/>
                </a:solidFill>
                <a:latin typeface="Arial"/>
                <a:cs typeface="Arial"/>
              </a:rPr>
              <a:t>V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65" dirty="0">
                <a:solidFill>
                  <a:srgbClr val="5BA6D0"/>
                </a:solidFill>
                <a:latin typeface="Arial"/>
                <a:cs typeface="Arial"/>
              </a:rPr>
              <a:t>Ấ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5BA6D0"/>
                </a:solidFill>
                <a:latin typeface="Arial"/>
                <a:cs typeface="Arial"/>
              </a:rPr>
              <a:t>N</a:t>
            </a:r>
            <a:endParaRPr sz="9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sz="1200" spc="45" dirty="0">
                <a:solidFill>
                  <a:srgbClr val="444440"/>
                </a:solidFill>
                <a:latin typeface="Tahoma"/>
                <a:cs typeface="Tahoma"/>
              </a:rPr>
              <a:t>Đại</a:t>
            </a:r>
            <a:r>
              <a:rPr sz="1200" spc="4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75" dirty="0">
                <a:solidFill>
                  <a:srgbClr val="444440"/>
                </a:solidFill>
                <a:latin typeface="Tahoma"/>
                <a:cs typeface="Tahoma"/>
              </a:rPr>
              <a:t>học</a:t>
            </a:r>
            <a:r>
              <a:rPr sz="1200" spc="4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80" dirty="0">
                <a:solidFill>
                  <a:srgbClr val="444440"/>
                </a:solidFill>
                <a:latin typeface="Tahoma"/>
                <a:cs typeface="Tahoma"/>
              </a:rPr>
              <a:t>Bách</a:t>
            </a:r>
            <a:r>
              <a:rPr sz="1200" spc="4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70" dirty="0">
                <a:solidFill>
                  <a:srgbClr val="444440"/>
                </a:solidFill>
                <a:latin typeface="Tahoma"/>
                <a:cs typeface="Tahoma"/>
              </a:rPr>
              <a:t>Khoa</a:t>
            </a:r>
            <a:r>
              <a:rPr sz="1200" spc="40" dirty="0">
                <a:solidFill>
                  <a:srgbClr val="444440"/>
                </a:solidFill>
                <a:latin typeface="Tahoma"/>
                <a:cs typeface="Tahoma"/>
              </a:rPr>
              <a:t> Hà </a:t>
            </a:r>
            <a:r>
              <a:rPr sz="1200" spc="65" dirty="0">
                <a:solidFill>
                  <a:srgbClr val="444440"/>
                </a:solidFill>
                <a:latin typeface="Tahoma"/>
                <a:cs typeface="Tahoma"/>
              </a:rPr>
              <a:t>Nội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T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h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ạ</a:t>
            </a: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c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s</a:t>
            </a:r>
            <a:r>
              <a:rPr sz="1100" spc="15" dirty="0">
                <a:solidFill>
                  <a:srgbClr val="444440"/>
                </a:solidFill>
                <a:latin typeface="Tahoma"/>
                <a:cs typeface="Tahoma"/>
              </a:rPr>
              <a:t>ĩ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Q</a:t>
            </a:r>
            <a:r>
              <a:rPr sz="1100" spc="70" dirty="0">
                <a:solidFill>
                  <a:srgbClr val="444440"/>
                </a:solidFill>
                <a:latin typeface="Tahoma"/>
                <a:cs typeface="Tahoma"/>
              </a:rPr>
              <a:t>u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ả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n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75" dirty="0">
                <a:solidFill>
                  <a:srgbClr val="444440"/>
                </a:solidFill>
                <a:latin typeface="Tahoma"/>
                <a:cs typeface="Tahoma"/>
              </a:rPr>
              <a:t>l</a:t>
            </a:r>
            <a:r>
              <a:rPr sz="1100" spc="-35" dirty="0">
                <a:solidFill>
                  <a:srgbClr val="444440"/>
                </a:solidFill>
                <a:latin typeface="Tahoma"/>
                <a:cs typeface="Tahoma"/>
              </a:rPr>
              <a:t>ý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D</a:t>
            </a:r>
            <a:r>
              <a:rPr sz="1100" spc="-35" dirty="0">
                <a:solidFill>
                  <a:srgbClr val="444440"/>
                </a:solidFill>
                <a:latin typeface="Tahoma"/>
                <a:cs typeface="Tahoma"/>
              </a:rPr>
              <a:t>ự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á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n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-155" dirty="0">
                <a:solidFill>
                  <a:srgbClr val="444440"/>
                </a:solidFill>
                <a:latin typeface="Tahoma"/>
                <a:cs typeface="Tahoma"/>
              </a:rPr>
              <a:t>|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T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1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/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201</a:t>
            </a:r>
            <a:r>
              <a:rPr sz="1100" spc="-30" dirty="0">
                <a:solidFill>
                  <a:srgbClr val="444440"/>
                </a:solidFill>
                <a:latin typeface="Tahoma"/>
                <a:cs typeface="Tahoma"/>
              </a:rPr>
              <a:t>3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-45" dirty="0">
                <a:solidFill>
                  <a:srgbClr val="444440"/>
                </a:solidFill>
                <a:latin typeface="Tahoma"/>
                <a:cs typeface="Tahoma"/>
              </a:rPr>
              <a:t>-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T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12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/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201</a:t>
            </a:r>
            <a:r>
              <a:rPr sz="1100" spc="-30" dirty="0">
                <a:solidFill>
                  <a:srgbClr val="444440"/>
                </a:solidFill>
                <a:latin typeface="Tahoma"/>
                <a:cs typeface="Tahoma"/>
              </a:rPr>
              <a:t>4</a:t>
            </a:r>
            <a:endParaRPr sz="1100">
              <a:latin typeface="Tahoma"/>
              <a:cs typeface="Tahoma"/>
            </a:endParaRPr>
          </a:p>
          <a:p>
            <a:pPr marL="193675" marR="5080">
              <a:lnSpc>
                <a:spcPct val="116100"/>
              </a:lnSpc>
              <a:spcBef>
                <a:spcPts val="465"/>
              </a:spcBef>
            </a:pP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Nghiên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cứu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lập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kế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hoạch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dự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án,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điều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phối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và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đạo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đức </a:t>
            </a:r>
            <a:r>
              <a:rPr sz="1100" spc="-33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làm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việ</a:t>
            </a:r>
            <a:endParaRPr sz="1100">
              <a:latin typeface="Tahoma"/>
              <a:cs typeface="Tahoma"/>
            </a:endParaRPr>
          </a:p>
          <a:p>
            <a:pPr marL="193675" marR="259715" indent="44450">
              <a:lnSpc>
                <a:spcPct val="116100"/>
              </a:lnSpc>
            </a:pP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Hợp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tác khởi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chạy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ứng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dụng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và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dịch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vụ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mới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cùng </a:t>
            </a:r>
            <a:r>
              <a:rPr sz="1100" spc="-33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nhiều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công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ty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khởi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nghiệp</a:t>
            </a:r>
            <a:endParaRPr sz="11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sz="1200" spc="45" dirty="0">
                <a:solidFill>
                  <a:srgbClr val="444440"/>
                </a:solidFill>
                <a:latin typeface="Tahoma"/>
                <a:cs typeface="Tahoma"/>
              </a:rPr>
              <a:t>Đại</a:t>
            </a:r>
            <a:r>
              <a:rPr sz="1200" spc="3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75" dirty="0">
                <a:solidFill>
                  <a:srgbClr val="444440"/>
                </a:solidFill>
                <a:latin typeface="Tahoma"/>
                <a:cs typeface="Tahoma"/>
              </a:rPr>
              <a:t>học</a:t>
            </a:r>
            <a:r>
              <a:rPr sz="1200" spc="3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55" dirty="0">
                <a:solidFill>
                  <a:srgbClr val="444440"/>
                </a:solidFill>
                <a:latin typeface="Tahoma"/>
                <a:cs typeface="Tahoma"/>
              </a:rPr>
              <a:t>Hoa</a:t>
            </a:r>
            <a:r>
              <a:rPr sz="1200" spc="3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65" dirty="0">
                <a:solidFill>
                  <a:srgbClr val="444440"/>
                </a:solidFill>
                <a:latin typeface="Tahoma"/>
                <a:cs typeface="Tahoma"/>
              </a:rPr>
              <a:t>Sen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100" spc="70" dirty="0">
                <a:solidFill>
                  <a:srgbClr val="444440"/>
                </a:solidFill>
                <a:latin typeface="Tahoma"/>
                <a:cs typeface="Tahoma"/>
              </a:rPr>
              <a:t>C</a:t>
            </a:r>
            <a:r>
              <a:rPr sz="1100" spc="-35" dirty="0">
                <a:solidFill>
                  <a:srgbClr val="444440"/>
                </a:solidFill>
                <a:latin typeface="Tahoma"/>
                <a:cs typeface="Tahoma"/>
              </a:rPr>
              <a:t>ử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70" dirty="0">
                <a:solidFill>
                  <a:srgbClr val="444440"/>
                </a:solidFill>
                <a:latin typeface="Tahoma"/>
                <a:cs typeface="Tahoma"/>
              </a:rPr>
              <a:t>n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h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â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n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T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hi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ế</a:t>
            </a:r>
            <a:r>
              <a:rPr sz="1100" spc="-5" dirty="0">
                <a:solidFill>
                  <a:srgbClr val="444440"/>
                </a:solidFill>
                <a:latin typeface="Tahoma"/>
                <a:cs typeface="Tahoma"/>
              </a:rPr>
              <a:t>t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k</a:t>
            </a:r>
            <a:r>
              <a:rPr sz="1100" dirty="0">
                <a:solidFill>
                  <a:srgbClr val="444440"/>
                </a:solidFill>
                <a:latin typeface="Tahoma"/>
                <a:cs typeface="Tahoma"/>
              </a:rPr>
              <a:t>ế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Sả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n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95" dirty="0">
                <a:solidFill>
                  <a:srgbClr val="444440"/>
                </a:solidFill>
                <a:latin typeface="Tahoma"/>
                <a:cs typeface="Tahoma"/>
              </a:rPr>
              <a:t>p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h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ẩ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m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-155" dirty="0">
                <a:solidFill>
                  <a:srgbClr val="444440"/>
                </a:solidFill>
                <a:latin typeface="Tahoma"/>
                <a:cs typeface="Tahoma"/>
              </a:rPr>
              <a:t>|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T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12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/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200</a:t>
            </a:r>
            <a:r>
              <a:rPr sz="1100" spc="-30" dirty="0">
                <a:solidFill>
                  <a:srgbClr val="444440"/>
                </a:solidFill>
                <a:latin typeface="Tahoma"/>
                <a:cs typeface="Tahoma"/>
              </a:rPr>
              <a:t>8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-45" dirty="0">
                <a:solidFill>
                  <a:srgbClr val="444440"/>
                </a:solidFill>
                <a:latin typeface="Tahoma"/>
                <a:cs typeface="Tahoma"/>
              </a:rPr>
              <a:t>-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T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12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/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201</a:t>
            </a:r>
            <a:r>
              <a:rPr sz="1100" spc="-30" dirty="0">
                <a:solidFill>
                  <a:srgbClr val="444440"/>
                </a:solidFill>
                <a:latin typeface="Tahoma"/>
                <a:cs typeface="Tahoma"/>
              </a:rPr>
              <a:t>2</a:t>
            </a:r>
            <a:endParaRPr sz="1100">
              <a:latin typeface="Tahoma"/>
              <a:cs typeface="Tahoma"/>
            </a:endParaRPr>
          </a:p>
          <a:p>
            <a:pPr marL="193675">
              <a:lnSpc>
                <a:spcPct val="100000"/>
              </a:lnSpc>
              <a:spcBef>
                <a:spcPts val="750"/>
              </a:spcBef>
            </a:pP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GPA:</a:t>
            </a:r>
            <a:r>
              <a:rPr sz="1100" spc="1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3,26</a:t>
            </a:r>
            <a:endParaRPr sz="1100">
              <a:latin typeface="Tahoma"/>
              <a:cs typeface="Tahoma"/>
            </a:endParaRPr>
          </a:p>
          <a:p>
            <a:pPr marL="193675">
              <a:lnSpc>
                <a:spcPct val="100000"/>
              </a:lnSpc>
              <a:spcBef>
                <a:spcPts val="210"/>
              </a:spcBef>
            </a:pP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Theo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học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các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Khoá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 quản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 lý</a:t>
            </a:r>
            <a:endParaRPr sz="1100">
              <a:latin typeface="Tahoma"/>
              <a:cs typeface="Tahoma"/>
            </a:endParaRPr>
          </a:p>
          <a:p>
            <a:pPr marL="193675" marR="83185">
              <a:lnSpc>
                <a:spcPct val="116100"/>
              </a:lnSpc>
            </a:pP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Luận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án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nghiên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cứu 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về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một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số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công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ty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công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nghệ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và </a:t>
            </a:r>
            <a:r>
              <a:rPr sz="1100" spc="-33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cách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tối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ưu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hoá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quy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trình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thiết </a:t>
            </a: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kế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sản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phẩm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của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họ</a:t>
            </a:r>
            <a:endParaRPr sz="11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145342" y="2914444"/>
            <a:ext cx="3630295" cy="104648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b="1" spc="-45" dirty="0">
                <a:solidFill>
                  <a:srgbClr val="5BA6D0"/>
                </a:solidFill>
                <a:latin typeface="Arial"/>
                <a:cs typeface="Arial"/>
              </a:rPr>
              <a:t>G</a:t>
            </a:r>
            <a:r>
              <a:rPr sz="950" b="1" spc="1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5BA6D0"/>
                </a:solidFill>
                <a:latin typeface="Arial"/>
                <a:cs typeface="Arial"/>
              </a:rPr>
              <a:t>I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65" dirty="0">
                <a:solidFill>
                  <a:srgbClr val="5BA6D0"/>
                </a:solidFill>
                <a:latin typeface="Arial"/>
                <a:cs typeface="Arial"/>
              </a:rPr>
              <a:t>Ớ</a:t>
            </a:r>
            <a:r>
              <a:rPr sz="950" b="1" spc="1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5BA6D0"/>
                </a:solidFill>
                <a:latin typeface="Arial"/>
                <a:cs typeface="Arial"/>
              </a:rPr>
              <a:t>I </a:t>
            </a:r>
            <a:r>
              <a:rPr sz="950" b="1" spc="20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T</a:t>
            </a:r>
            <a:r>
              <a:rPr sz="950" b="1" spc="1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0" dirty="0">
                <a:solidFill>
                  <a:srgbClr val="5BA6D0"/>
                </a:solidFill>
                <a:latin typeface="Arial"/>
                <a:cs typeface="Arial"/>
              </a:rPr>
              <a:t>H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5BA6D0"/>
                </a:solidFill>
                <a:latin typeface="Arial"/>
                <a:cs typeface="Arial"/>
              </a:rPr>
              <a:t>I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40" dirty="0">
                <a:solidFill>
                  <a:srgbClr val="5BA6D0"/>
                </a:solidFill>
                <a:latin typeface="Arial"/>
                <a:cs typeface="Arial"/>
              </a:rPr>
              <a:t>Ệ</a:t>
            </a:r>
            <a:r>
              <a:rPr sz="950" b="1" spc="1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5BA6D0"/>
                </a:solidFill>
                <a:latin typeface="Arial"/>
                <a:cs typeface="Arial"/>
              </a:rPr>
              <a:t>U</a:t>
            </a:r>
            <a:endParaRPr sz="950">
              <a:latin typeface="Arial"/>
              <a:cs typeface="Arial"/>
            </a:endParaRPr>
          </a:p>
          <a:p>
            <a:pPr marL="12700" marR="5080">
              <a:lnSpc>
                <a:spcPct val="116100"/>
              </a:lnSpc>
              <a:spcBef>
                <a:spcPts val="750"/>
              </a:spcBef>
            </a:pP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Tôi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là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một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nhà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quản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lý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dự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án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CNTT</a:t>
            </a:r>
            <a:r>
              <a:rPr sz="1100" spc="9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có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kiến</a:t>
            </a:r>
            <a:r>
              <a:rPr sz="1100" spc="8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thức 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toàn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diện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về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thiết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kế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và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phát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triển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phần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mềm.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Tôi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cũng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rất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thành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thạo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trong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việc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phối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hợp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với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các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bên </a:t>
            </a:r>
            <a:r>
              <a:rPr sz="1100" spc="-33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liên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quan.</a:t>
            </a:r>
            <a:endParaRPr sz="1100">
              <a:latin typeface="Tahoma"/>
              <a:cs typeface="Tahoma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185836" y="4938719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185836" y="5327837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145342" y="4154992"/>
            <a:ext cx="3881754" cy="128778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50" b="1" spc="-20" dirty="0">
                <a:solidFill>
                  <a:srgbClr val="5BA6D0"/>
                </a:solidFill>
                <a:latin typeface="Arial"/>
                <a:cs typeface="Arial"/>
              </a:rPr>
              <a:t>K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5BA6D0"/>
                </a:solidFill>
                <a:latin typeface="Arial"/>
                <a:cs typeface="Arial"/>
              </a:rPr>
              <a:t>I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5BA6D0"/>
                </a:solidFill>
                <a:latin typeface="Arial"/>
                <a:cs typeface="Arial"/>
              </a:rPr>
              <a:t>N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0" dirty="0">
                <a:solidFill>
                  <a:srgbClr val="5BA6D0"/>
                </a:solidFill>
                <a:latin typeface="Arial"/>
                <a:cs typeface="Arial"/>
              </a:rPr>
              <a:t>H </a:t>
            </a:r>
            <a:r>
              <a:rPr sz="950" b="1" spc="21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40" dirty="0">
                <a:solidFill>
                  <a:srgbClr val="5BA6D0"/>
                </a:solidFill>
                <a:latin typeface="Arial"/>
                <a:cs typeface="Arial"/>
              </a:rPr>
              <a:t>N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45" dirty="0">
                <a:solidFill>
                  <a:srgbClr val="5BA6D0"/>
                </a:solidFill>
                <a:latin typeface="Arial"/>
                <a:cs typeface="Arial"/>
              </a:rPr>
              <a:t>G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0" dirty="0">
                <a:solidFill>
                  <a:srgbClr val="5BA6D0"/>
                </a:solidFill>
                <a:latin typeface="Arial"/>
                <a:cs typeface="Arial"/>
              </a:rPr>
              <a:t>H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55" dirty="0">
                <a:solidFill>
                  <a:srgbClr val="5BA6D0"/>
                </a:solidFill>
                <a:latin typeface="Arial"/>
                <a:cs typeface="Arial"/>
              </a:rPr>
              <a:t>I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40" dirty="0">
                <a:solidFill>
                  <a:srgbClr val="5BA6D0"/>
                </a:solidFill>
                <a:latin typeface="Arial"/>
                <a:cs typeface="Arial"/>
              </a:rPr>
              <a:t>Ệ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35" dirty="0">
                <a:solidFill>
                  <a:srgbClr val="5BA6D0"/>
                </a:solidFill>
                <a:latin typeface="Arial"/>
                <a:cs typeface="Arial"/>
              </a:rPr>
              <a:t>M </a:t>
            </a:r>
            <a:r>
              <a:rPr sz="950" b="1" spc="229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20" dirty="0">
                <a:solidFill>
                  <a:srgbClr val="5BA6D0"/>
                </a:solidFill>
                <a:latin typeface="Arial"/>
                <a:cs typeface="Arial"/>
              </a:rPr>
              <a:t>L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65" dirty="0">
                <a:solidFill>
                  <a:srgbClr val="5BA6D0"/>
                </a:solidFill>
                <a:latin typeface="Arial"/>
                <a:cs typeface="Arial"/>
              </a:rPr>
              <a:t>À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35" dirty="0">
                <a:solidFill>
                  <a:srgbClr val="5BA6D0"/>
                </a:solidFill>
                <a:latin typeface="Arial"/>
                <a:cs typeface="Arial"/>
              </a:rPr>
              <a:t>M </a:t>
            </a:r>
            <a:r>
              <a:rPr sz="950" b="1" spc="229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35" dirty="0">
                <a:solidFill>
                  <a:srgbClr val="5BA6D0"/>
                </a:solidFill>
                <a:latin typeface="Arial"/>
                <a:cs typeface="Arial"/>
              </a:rPr>
              <a:t>V</a:t>
            </a:r>
            <a:r>
              <a:rPr sz="950" b="1" spc="25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40" dirty="0">
                <a:solidFill>
                  <a:srgbClr val="5BA6D0"/>
                </a:solidFill>
                <a:latin typeface="Arial"/>
                <a:cs typeface="Arial"/>
              </a:rPr>
              <a:t>Ệ</a:t>
            </a:r>
            <a:r>
              <a:rPr sz="950" b="1" spc="20" dirty="0">
                <a:solidFill>
                  <a:srgbClr val="5BA6D0"/>
                </a:solidFill>
                <a:latin typeface="Arial"/>
                <a:cs typeface="Arial"/>
              </a:rPr>
              <a:t> </a:t>
            </a:r>
            <a:r>
              <a:rPr sz="950" b="1" spc="-50" dirty="0">
                <a:solidFill>
                  <a:srgbClr val="5BA6D0"/>
                </a:solidFill>
                <a:latin typeface="Arial"/>
                <a:cs typeface="Arial"/>
              </a:rPr>
              <a:t>C</a:t>
            </a:r>
            <a:endParaRPr sz="9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19"/>
              </a:spcBef>
            </a:pPr>
            <a:r>
              <a:rPr sz="1200" spc="45" dirty="0">
                <a:solidFill>
                  <a:srgbClr val="444440"/>
                </a:solidFill>
                <a:latin typeface="Tahoma"/>
                <a:cs typeface="Tahoma"/>
              </a:rPr>
              <a:t>Quản</a:t>
            </a:r>
            <a:r>
              <a:rPr sz="1200" spc="3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60" dirty="0">
                <a:solidFill>
                  <a:srgbClr val="444440"/>
                </a:solidFill>
                <a:latin typeface="Tahoma"/>
                <a:cs typeface="Tahoma"/>
              </a:rPr>
              <a:t>lý</a:t>
            </a:r>
            <a:r>
              <a:rPr sz="1200" spc="3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30" dirty="0">
                <a:solidFill>
                  <a:srgbClr val="444440"/>
                </a:solidFill>
                <a:latin typeface="Tahoma"/>
                <a:cs typeface="Tahoma"/>
              </a:rPr>
              <a:t>Dự </a:t>
            </a:r>
            <a:r>
              <a:rPr sz="1200" spc="50" dirty="0">
                <a:solidFill>
                  <a:srgbClr val="444440"/>
                </a:solidFill>
                <a:latin typeface="Tahoma"/>
                <a:cs typeface="Tahoma"/>
              </a:rPr>
              <a:t>án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Tập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đoàn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Hưng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Thịnh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-155" dirty="0">
                <a:solidFill>
                  <a:srgbClr val="444440"/>
                </a:solidFill>
                <a:latin typeface="Tahoma"/>
                <a:cs typeface="Tahoma"/>
              </a:rPr>
              <a:t>|</a:t>
            </a:r>
            <a:r>
              <a:rPr sz="1100" spc="1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T10/2017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đến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nay</a:t>
            </a:r>
            <a:endParaRPr sz="1100">
              <a:latin typeface="Tahoma"/>
              <a:cs typeface="Tahoma"/>
            </a:endParaRPr>
          </a:p>
          <a:p>
            <a:pPr marL="193675" marR="5080">
              <a:lnSpc>
                <a:spcPct val="116100"/>
              </a:lnSpc>
              <a:spcBef>
                <a:spcPts val="360"/>
              </a:spcBef>
            </a:pP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Tiến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hành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điều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phối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dự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án,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lập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kế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hoạch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và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triển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khai </a:t>
            </a:r>
            <a:r>
              <a:rPr sz="1100" spc="-33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hàng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ngày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giữa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các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đội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nhóm</a:t>
            </a:r>
            <a:endParaRPr sz="1100">
              <a:latin typeface="Tahoma"/>
              <a:cs typeface="Tahoma"/>
            </a:endParaRPr>
          </a:p>
          <a:p>
            <a:pPr marL="193675">
              <a:lnSpc>
                <a:spcPct val="100000"/>
              </a:lnSpc>
              <a:spcBef>
                <a:spcPts val="215"/>
              </a:spcBef>
            </a:pP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Biên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soạn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tài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liệu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ứng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dụng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kỹ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thuật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5" dirty="0">
                <a:solidFill>
                  <a:srgbClr val="444440"/>
                </a:solidFill>
                <a:latin typeface="Tahoma"/>
                <a:cs typeface="Tahoma"/>
              </a:rPr>
              <a:t>và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chức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năng</a:t>
            </a:r>
            <a:endParaRPr sz="110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185836" y="6180032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185836" y="6374591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185836" y="6569150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5" h="46354">
                <a:moveTo>
                  <a:pt x="26233" y="46323"/>
                </a:moveTo>
                <a:lnTo>
                  <a:pt x="20090" y="46323"/>
                </a:lnTo>
                <a:lnTo>
                  <a:pt x="17135" y="45735"/>
                </a:lnTo>
                <a:lnTo>
                  <a:pt x="0" y="26233"/>
                </a:lnTo>
                <a:lnTo>
                  <a:pt x="0" y="20090"/>
                </a:lnTo>
                <a:lnTo>
                  <a:pt x="20090" y="0"/>
                </a:lnTo>
                <a:lnTo>
                  <a:pt x="26233" y="0"/>
                </a:lnTo>
                <a:lnTo>
                  <a:pt x="46323" y="23161"/>
                </a:lnTo>
                <a:lnTo>
                  <a:pt x="46323" y="26233"/>
                </a:lnTo>
                <a:lnTo>
                  <a:pt x="26233" y="46323"/>
                </a:lnTo>
                <a:close/>
              </a:path>
            </a:pathLst>
          </a:custGeom>
          <a:solidFill>
            <a:srgbClr val="4444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3145342" y="5650863"/>
            <a:ext cx="3771265" cy="122809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1200" spc="75" dirty="0">
                <a:solidFill>
                  <a:srgbClr val="444440"/>
                </a:solidFill>
                <a:latin typeface="Tahoma"/>
                <a:cs typeface="Tahoma"/>
              </a:rPr>
              <a:t>Chuyên</a:t>
            </a:r>
            <a:r>
              <a:rPr sz="1200" spc="4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60" dirty="0">
                <a:solidFill>
                  <a:srgbClr val="444440"/>
                </a:solidFill>
                <a:latin typeface="Tahoma"/>
                <a:cs typeface="Tahoma"/>
              </a:rPr>
              <a:t>viên</a:t>
            </a:r>
            <a:r>
              <a:rPr sz="1200" spc="4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70" dirty="0">
                <a:solidFill>
                  <a:srgbClr val="444440"/>
                </a:solidFill>
                <a:latin typeface="Tahoma"/>
                <a:cs typeface="Tahoma"/>
              </a:rPr>
              <a:t>thiết</a:t>
            </a:r>
            <a:r>
              <a:rPr sz="1200" spc="4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50" dirty="0">
                <a:solidFill>
                  <a:srgbClr val="444440"/>
                </a:solidFill>
                <a:latin typeface="Tahoma"/>
                <a:cs typeface="Tahoma"/>
              </a:rPr>
              <a:t>kế</a:t>
            </a:r>
            <a:r>
              <a:rPr sz="1200" spc="4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65" dirty="0">
                <a:solidFill>
                  <a:srgbClr val="444440"/>
                </a:solidFill>
                <a:latin typeface="Tahoma"/>
                <a:cs typeface="Tahoma"/>
              </a:rPr>
              <a:t>UX</a:t>
            </a:r>
            <a:r>
              <a:rPr sz="1200" spc="4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75" dirty="0">
                <a:solidFill>
                  <a:srgbClr val="444440"/>
                </a:solidFill>
                <a:latin typeface="Tahoma"/>
                <a:cs typeface="Tahoma"/>
              </a:rPr>
              <a:t>Cấp</a:t>
            </a:r>
            <a:r>
              <a:rPr sz="1200" spc="4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200" spc="75" dirty="0">
                <a:solidFill>
                  <a:srgbClr val="444440"/>
                </a:solidFill>
                <a:latin typeface="Tahoma"/>
                <a:cs typeface="Tahoma"/>
              </a:rPr>
              <a:t>cao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Công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nghệ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Toàn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Thắng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-155" dirty="0">
                <a:solidFill>
                  <a:srgbClr val="444440"/>
                </a:solidFill>
                <a:latin typeface="Tahoma"/>
                <a:cs typeface="Tahoma"/>
              </a:rPr>
              <a:t>|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T1/2014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-45" dirty="0">
                <a:solidFill>
                  <a:srgbClr val="444440"/>
                </a:solidFill>
                <a:latin typeface="Tahoma"/>
                <a:cs typeface="Tahoma"/>
              </a:rPr>
              <a:t>-</a:t>
            </a:r>
            <a:r>
              <a:rPr sz="1100" spc="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20" dirty="0">
                <a:solidFill>
                  <a:srgbClr val="444440"/>
                </a:solidFill>
                <a:latin typeface="Tahoma"/>
                <a:cs typeface="Tahoma"/>
              </a:rPr>
              <a:t>T9/2017</a:t>
            </a:r>
            <a:endParaRPr sz="1100">
              <a:latin typeface="Tahoma"/>
              <a:cs typeface="Tahoma"/>
            </a:endParaRPr>
          </a:p>
          <a:p>
            <a:pPr marL="193675" marR="546100">
              <a:lnSpc>
                <a:spcPct val="116100"/>
              </a:lnSpc>
              <a:spcBef>
                <a:spcPts val="400"/>
              </a:spcBef>
            </a:pP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Quản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lý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các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dự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án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phức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tạp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từ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đầu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5" dirty="0">
                <a:solidFill>
                  <a:srgbClr val="444440"/>
                </a:solidFill>
                <a:latin typeface="Tahoma"/>
                <a:cs typeface="Tahoma"/>
              </a:rPr>
              <a:t>đến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cuối </a:t>
            </a:r>
            <a:r>
              <a:rPr sz="1100" spc="-33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Cộng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tác cùng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các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nhà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thiết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kế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khác</a:t>
            </a:r>
            <a:endParaRPr sz="1100">
              <a:latin typeface="Tahoma"/>
              <a:cs typeface="Tahoma"/>
            </a:endParaRPr>
          </a:p>
          <a:p>
            <a:pPr marL="193675" marR="5080">
              <a:lnSpc>
                <a:spcPct val="116100"/>
              </a:lnSpc>
            </a:pP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Chuyển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đổi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yêu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cầu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0" dirty="0">
                <a:solidFill>
                  <a:srgbClr val="444440"/>
                </a:solidFill>
                <a:latin typeface="Tahoma"/>
                <a:cs typeface="Tahoma"/>
              </a:rPr>
              <a:t>thành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các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bản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thiết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30" dirty="0">
                <a:solidFill>
                  <a:srgbClr val="444440"/>
                </a:solidFill>
                <a:latin typeface="Tahoma"/>
                <a:cs typeface="Tahoma"/>
              </a:rPr>
              <a:t>kế</a:t>
            </a:r>
            <a:r>
              <a:rPr sz="1100" spc="60" dirty="0">
                <a:solidFill>
                  <a:srgbClr val="444440"/>
                </a:solidFill>
                <a:latin typeface="Tahoma"/>
                <a:cs typeface="Tahoma"/>
              </a:rPr>
              <a:t> cao</a:t>
            </a:r>
            <a:r>
              <a:rPr sz="1100" spc="6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5" dirty="0">
                <a:solidFill>
                  <a:srgbClr val="444440"/>
                </a:solidFill>
                <a:latin typeface="Tahoma"/>
                <a:cs typeface="Tahoma"/>
              </a:rPr>
              <a:t>cấp, </a:t>
            </a:r>
            <a:r>
              <a:rPr sz="1100" spc="-330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đẹp</a:t>
            </a:r>
            <a:r>
              <a:rPr sz="1100" spc="55" dirty="0">
                <a:solidFill>
                  <a:srgbClr val="444440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444440"/>
                </a:solidFill>
                <a:latin typeface="Tahoma"/>
                <a:cs typeface="Tahoma"/>
              </a:rPr>
              <a:t>mắt</a:t>
            </a:r>
            <a:endParaRPr sz="11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424</Words>
  <Application>Microsoft Office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Tahoma</vt:lpstr>
      <vt:lpstr>Office Theme</vt:lpstr>
      <vt:lpstr>NGÔ HẢI YẾN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Xanh hải quân, Xanh dương và Đen Chuyên nghiệp Sơ yếu lý lịch</dc:title>
  <dc:creator>Pim Min</dc:creator>
  <cp:keywords>DAGHUrNcg8Y,BAFOUhz9Y6I</cp:keywords>
  <cp:lastModifiedBy>Nguyen Thi Thu</cp:lastModifiedBy>
  <cp:revision>1</cp:revision>
  <dcterms:created xsi:type="dcterms:W3CDTF">2024-06-06T02:35:04Z</dcterms:created>
  <dcterms:modified xsi:type="dcterms:W3CDTF">2024-06-06T02:35:58Z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2024-06-06T00:00:00Z</vt:filetime>
  </property>
  <property fmtid="{D5CDD505-2E9C-101B-9397-08002B2CF9AE}" pid="3" name="Creator">
    <vt:lpwstr>Canva</vt:lpwstr>
  </property>
  <property fmtid="{D5CDD505-2E9C-101B-9397-08002B2CF9AE}" pid="4" name="LastSaved">
    <vt:filetime>2024-06-06T00:00:00Z</vt:filetime>
  </property>
</Properties>
</file>