
<file path=[Content_Types].xml><?xml version="1.0" encoding="utf-8"?>
<Types xmlns="http://schemas.openxmlformats.org/package/2006/content-types">
  <Default Extension="jpg" ContentType="image/jp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9750"/>
  <p:notesSz cx="7556500" cy="10699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2236" y="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6922"/>
            <a:ext cx="6428422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91860"/>
            <a:ext cx="5293995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20293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20293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rgbClr val="20293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562850" cy="10696575"/>
          </a:xfrm>
          <a:custGeom>
            <a:avLst/>
            <a:gdLst/>
            <a:ahLst/>
            <a:cxnLst/>
            <a:rect l="l" t="t" r="r" b="b"/>
            <a:pathLst>
              <a:path w="7562850" h="10696575">
                <a:moveTo>
                  <a:pt x="7562850" y="10696575"/>
                </a:moveTo>
                <a:lnTo>
                  <a:pt x="0" y="10696575"/>
                </a:lnTo>
                <a:lnTo>
                  <a:pt x="0" y="0"/>
                </a:lnTo>
                <a:lnTo>
                  <a:pt x="7562850" y="0"/>
                </a:lnTo>
                <a:lnTo>
                  <a:pt x="7562850" y="10696575"/>
                </a:lnTo>
                <a:close/>
              </a:path>
            </a:pathLst>
          </a:custGeom>
          <a:solidFill>
            <a:srgbClr val="D9DE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71599" y="384061"/>
            <a:ext cx="3219651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rgbClr val="20293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60942"/>
            <a:ext cx="6806565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50768"/>
            <a:ext cx="2420112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xinchao@trangwebhay.vn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762" y="3959662"/>
            <a:ext cx="208280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0" b="1" spc="-735" dirty="0">
                <a:solidFill>
                  <a:srgbClr val="202932"/>
                </a:solidFill>
                <a:latin typeface="Calibri"/>
                <a:cs typeface="Calibri"/>
              </a:rPr>
              <a:t>M</a:t>
            </a:r>
            <a:r>
              <a:rPr sz="7500" b="1" spc="325" dirty="0">
                <a:solidFill>
                  <a:srgbClr val="202932"/>
                </a:solidFill>
                <a:latin typeface="Calibri"/>
                <a:cs typeface="Calibri"/>
              </a:rPr>
              <a:t>i</a:t>
            </a:r>
            <a:r>
              <a:rPr sz="7500" b="1" spc="65" dirty="0">
                <a:solidFill>
                  <a:srgbClr val="202932"/>
                </a:solidFill>
                <a:latin typeface="Calibri"/>
                <a:cs typeface="Calibri"/>
              </a:rPr>
              <a:t>n</a:t>
            </a:r>
            <a:r>
              <a:rPr sz="7500" b="1" spc="75" dirty="0">
                <a:solidFill>
                  <a:srgbClr val="202932"/>
                </a:solidFill>
                <a:latin typeface="Calibri"/>
                <a:cs typeface="Calibri"/>
              </a:rPr>
              <a:t>h</a:t>
            </a:r>
            <a:endParaRPr sz="7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5762" y="4753641"/>
            <a:ext cx="165544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0" b="1" spc="85" dirty="0">
                <a:solidFill>
                  <a:srgbClr val="202932"/>
                </a:solidFill>
                <a:latin typeface="Calibri"/>
                <a:cs typeface="Calibri"/>
              </a:rPr>
              <a:t>A</a:t>
            </a:r>
            <a:r>
              <a:rPr sz="7500" b="1" spc="65" dirty="0">
                <a:solidFill>
                  <a:srgbClr val="202932"/>
                </a:solidFill>
                <a:latin typeface="Calibri"/>
                <a:cs typeface="Calibri"/>
              </a:rPr>
              <a:t>n</a:t>
            </a:r>
            <a:r>
              <a:rPr sz="7500" b="1" spc="75" dirty="0">
                <a:solidFill>
                  <a:srgbClr val="202932"/>
                </a:solidFill>
                <a:latin typeface="Calibri"/>
                <a:cs typeface="Calibri"/>
              </a:rPr>
              <a:t>h</a:t>
            </a:r>
            <a:endParaRPr sz="7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-445048" y="5932009"/>
            <a:ext cx="3639185" cy="2375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5080" lvl="2">
              <a:lnSpc>
                <a:spcPct val="106600"/>
              </a:lnSpc>
              <a:spcBef>
                <a:spcPts val="100"/>
              </a:spcBef>
              <a:tabLst>
                <a:tab pos="401955" algn="l"/>
                <a:tab pos="1039494" algn="l"/>
              </a:tabLst>
            </a:pPr>
            <a:r>
              <a:rPr lang="en-US" sz="1500" spc="-130" dirty="0">
                <a:solidFill>
                  <a:srgbClr val="202932"/>
                </a:solidFill>
                <a:latin typeface="Tahoma"/>
                <a:cs typeface="Tahoma"/>
              </a:rPr>
              <a:t>CHUYÊN VIÊN KẾ TOÁN</a:t>
            </a:r>
            <a:endParaRPr sz="15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2205">
              <a:lnSpc>
                <a:spcPct val="100000"/>
              </a:lnSpc>
              <a:spcBef>
                <a:spcPts val="100"/>
              </a:spcBef>
              <a:tabLst>
                <a:tab pos="1525905" algn="l"/>
                <a:tab pos="2240280" algn="l"/>
                <a:tab pos="2639695" algn="l"/>
              </a:tabLst>
            </a:pPr>
            <a:r>
              <a:rPr spc="-140" dirty="0"/>
              <a:t>K</a:t>
            </a:r>
            <a:r>
              <a:rPr spc="-40" dirty="0"/>
              <a:t> </a:t>
            </a:r>
            <a:r>
              <a:rPr spc="-145" dirty="0"/>
              <a:t>Ỹ</a:t>
            </a:r>
            <a:r>
              <a:rPr dirty="0"/>
              <a:t>	</a:t>
            </a:r>
            <a:r>
              <a:rPr spc="-210" dirty="0"/>
              <a:t>N</a:t>
            </a:r>
            <a:r>
              <a:rPr spc="-40" dirty="0"/>
              <a:t> </a:t>
            </a:r>
            <a:r>
              <a:rPr spc="-165" dirty="0"/>
              <a:t>Ă</a:t>
            </a:r>
            <a:r>
              <a:rPr spc="-40" dirty="0"/>
              <a:t> </a:t>
            </a:r>
            <a:r>
              <a:rPr spc="-210" dirty="0"/>
              <a:t>N</a:t>
            </a:r>
            <a:r>
              <a:rPr spc="-40" dirty="0"/>
              <a:t> </a:t>
            </a:r>
            <a:r>
              <a:rPr spc="-200" dirty="0"/>
              <a:t>G</a:t>
            </a:r>
            <a:r>
              <a:rPr dirty="0"/>
              <a:t>	</a:t>
            </a:r>
            <a:r>
              <a:rPr spc="-130" dirty="0"/>
              <a:t>C</a:t>
            </a:r>
            <a:r>
              <a:rPr spc="-40" dirty="0"/>
              <a:t> </a:t>
            </a:r>
            <a:r>
              <a:rPr spc="-165" dirty="0"/>
              <a:t>Á</a:t>
            </a:r>
            <a:r>
              <a:rPr dirty="0"/>
              <a:t>	</a:t>
            </a:r>
            <a:r>
              <a:rPr spc="-210" dirty="0"/>
              <a:t>N</a:t>
            </a:r>
            <a:r>
              <a:rPr spc="-40" dirty="0"/>
              <a:t> </a:t>
            </a:r>
            <a:r>
              <a:rPr spc="-175" dirty="0"/>
              <a:t>H</a:t>
            </a:r>
            <a:r>
              <a:rPr spc="-40" dirty="0"/>
              <a:t> </a:t>
            </a:r>
            <a:r>
              <a:rPr spc="-165" dirty="0"/>
              <a:t>Â</a:t>
            </a:r>
            <a:r>
              <a:rPr spc="-40" dirty="0"/>
              <a:t> </a:t>
            </a:r>
            <a:r>
              <a:rPr spc="-210" dirty="0"/>
              <a:t>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79681" y="7481862"/>
            <a:ext cx="2510790" cy="2590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4335" algn="l"/>
                <a:tab pos="951230" algn="l"/>
              </a:tabLst>
            </a:pPr>
            <a:r>
              <a:rPr sz="1500" spc="-140" dirty="0">
                <a:solidFill>
                  <a:srgbClr val="202932"/>
                </a:solidFill>
                <a:latin typeface="Tahoma"/>
                <a:cs typeface="Tahoma"/>
              </a:rPr>
              <a:t>V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Ề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00" dirty="0">
                <a:solidFill>
                  <a:srgbClr val="202932"/>
                </a:solidFill>
                <a:latin typeface="Tahoma"/>
                <a:cs typeface="Tahoma"/>
              </a:rPr>
              <a:t>B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65" dirty="0">
                <a:solidFill>
                  <a:srgbClr val="202932"/>
                </a:solidFill>
                <a:latin typeface="Tahoma"/>
                <a:cs typeface="Tahoma"/>
              </a:rPr>
              <a:t>Ả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260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65" dirty="0">
                <a:solidFill>
                  <a:srgbClr val="202932"/>
                </a:solidFill>
                <a:latin typeface="Tahoma"/>
                <a:cs typeface="Tahoma"/>
              </a:rPr>
              <a:t>Â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endParaRPr sz="1500">
              <a:latin typeface="Tahoma"/>
              <a:cs typeface="Tahoma"/>
            </a:endParaRPr>
          </a:p>
          <a:p>
            <a:pPr marL="12700" marR="5080">
              <a:lnSpc>
                <a:spcPct val="114799"/>
              </a:lnSpc>
              <a:spcBef>
                <a:spcPts val="745"/>
              </a:spcBef>
            </a:pP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Tôi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là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một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nhân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viên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0" dirty="0">
                <a:solidFill>
                  <a:srgbClr val="202932"/>
                </a:solidFill>
                <a:latin typeface="Cambria"/>
                <a:cs typeface="Cambria"/>
              </a:rPr>
              <a:t>tìm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kiếm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khách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hàng </a:t>
            </a:r>
            <a:r>
              <a:rPr sz="1100" spc="-229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với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kỹ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năng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giao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tiếp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cá</a:t>
            </a:r>
            <a:r>
              <a:rPr sz="1100" spc="16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nhân</a:t>
            </a:r>
            <a:r>
              <a:rPr sz="1100" spc="17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mạnh</a:t>
            </a:r>
            <a:r>
              <a:rPr sz="1100" spc="16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mẽ,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202932"/>
                </a:solidFill>
                <a:latin typeface="Cambria"/>
                <a:cs typeface="Cambria"/>
              </a:rPr>
              <a:t>tính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sáng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tạo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và</a:t>
            </a:r>
            <a:r>
              <a:rPr sz="1100" spc="-6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động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lực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 cao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để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giúp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các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doanh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nghiệp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có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được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duy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trì</a:t>
            </a:r>
            <a:endParaRPr sz="11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khách</a:t>
            </a:r>
            <a:r>
              <a:rPr sz="1100" spc="6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hàng</a:t>
            </a:r>
            <a:r>
              <a:rPr sz="1100" spc="6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lâu</a:t>
            </a:r>
            <a:r>
              <a:rPr sz="1100" spc="6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dài.</a:t>
            </a:r>
            <a:endParaRPr sz="11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Cambria"/>
              <a:cs typeface="Cambria"/>
            </a:endParaRPr>
          </a:p>
          <a:p>
            <a:pPr marL="20320">
              <a:lnSpc>
                <a:spcPct val="100000"/>
              </a:lnSpc>
              <a:spcBef>
                <a:spcPts val="5"/>
              </a:spcBef>
              <a:tabLst>
                <a:tab pos="883285" algn="l"/>
                <a:tab pos="1372870" algn="l"/>
                <a:tab pos="1991360" algn="l"/>
              </a:tabLst>
            </a:pPr>
            <a:r>
              <a:rPr sz="1500" spc="-260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54" dirty="0">
                <a:solidFill>
                  <a:srgbClr val="202932"/>
                </a:solidFill>
                <a:latin typeface="Tahoma"/>
                <a:cs typeface="Tahoma"/>
              </a:rPr>
              <a:t>Ô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00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260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55" dirty="0">
                <a:solidFill>
                  <a:srgbClr val="202932"/>
                </a:solidFill>
                <a:latin typeface="Tahoma"/>
                <a:cs typeface="Tahoma"/>
              </a:rPr>
              <a:t>L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Ê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Ệ</a:t>
            </a:r>
            <a:endParaRPr sz="1500">
              <a:latin typeface="Tahoma"/>
              <a:cs typeface="Tahoma"/>
            </a:endParaRPr>
          </a:p>
          <a:p>
            <a:pPr marL="20320">
              <a:lnSpc>
                <a:spcPct val="100000"/>
              </a:lnSpc>
              <a:spcBef>
                <a:spcPts val="755"/>
              </a:spcBef>
            </a:pPr>
            <a:r>
              <a:rPr sz="1100" spc="25" dirty="0">
                <a:solidFill>
                  <a:srgbClr val="202932"/>
                </a:solidFill>
                <a:latin typeface="Cambria"/>
                <a:cs typeface="Cambria"/>
              </a:rPr>
              <a:t>S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ố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đ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100" spc="-60" dirty="0">
                <a:solidFill>
                  <a:srgbClr val="202932"/>
                </a:solidFill>
                <a:latin typeface="Cambria"/>
                <a:cs typeface="Cambria"/>
              </a:rPr>
              <a:t>ệ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25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ho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ạ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100" spc="-75" dirty="0">
                <a:solidFill>
                  <a:srgbClr val="202932"/>
                </a:solidFill>
                <a:latin typeface="Cambria"/>
                <a:cs typeface="Cambria"/>
              </a:rPr>
              <a:t>: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(0</a:t>
            </a:r>
            <a:r>
              <a:rPr sz="1100" spc="-70" dirty="0">
                <a:solidFill>
                  <a:srgbClr val="202932"/>
                </a:solidFill>
                <a:latin typeface="Cambria"/>
                <a:cs typeface="Cambria"/>
              </a:rPr>
              <a:t>9</a:t>
            </a:r>
            <a:r>
              <a:rPr sz="1100" spc="-215" dirty="0">
                <a:solidFill>
                  <a:srgbClr val="202932"/>
                </a:solidFill>
                <a:latin typeface="Cambria"/>
                <a:cs typeface="Cambria"/>
              </a:rPr>
              <a:t>1</a:t>
            </a:r>
            <a:r>
              <a:rPr sz="1100" spc="-170" dirty="0">
                <a:solidFill>
                  <a:srgbClr val="202932"/>
                </a:solidFill>
                <a:latin typeface="Cambria"/>
                <a:cs typeface="Cambria"/>
              </a:rPr>
              <a:t>2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5" dirty="0">
                <a:solidFill>
                  <a:srgbClr val="202932"/>
                </a:solidFill>
                <a:latin typeface="Cambria"/>
                <a:cs typeface="Cambria"/>
              </a:rPr>
              <a:t>3</a:t>
            </a:r>
            <a:r>
              <a:rPr sz="1100" spc="-85" dirty="0">
                <a:solidFill>
                  <a:srgbClr val="202932"/>
                </a:solidFill>
                <a:latin typeface="Cambria"/>
                <a:cs typeface="Cambria"/>
              </a:rPr>
              <a:t>4</a:t>
            </a:r>
            <a:r>
              <a:rPr sz="1100" spc="-160" dirty="0">
                <a:solidFill>
                  <a:srgbClr val="202932"/>
                </a:solidFill>
                <a:latin typeface="Cambria"/>
                <a:cs typeface="Cambria"/>
              </a:rPr>
              <a:t>5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70" dirty="0">
                <a:solidFill>
                  <a:srgbClr val="202932"/>
                </a:solidFill>
                <a:latin typeface="Cambria"/>
                <a:cs typeface="Cambria"/>
              </a:rPr>
              <a:t>6</a:t>
            </a:r>
            <a:r>
              <a:rPr sz="1100" spc="-110" dirty="0">
                <a:solidFill>
                  <a:srgbClr val="202932"/>
                </a:solidFill>
                <a:latin typeface="Cambria"/>
                <a:cs typeface="Cambria"/>
              </a:rPr>
              <a:t>7</a:t>
            </a:r>
            <a:r>
              <a:rPr sz="1100" spc="-75" dirty="0">
                <a:solidFill>
                  <a:srgbClr val="202932"/>
                </a:solidFill>
                <a:latin typeface="Cambria"/>
                <a:cs typeface="Cambria"/>
              </a:rPr>
              <a:t>8</a:t>
            </a:r>
            <a:endParaRPr sz="1100">
              <a:latin typeface="Cambria"/>
              <a:cs typeface="Cambria"/>
            </a:endParaRPr>
          </a:p>
          <a:p>
            <a:pPr marL="20320" marR="161290">
              <a:lnSpc>
                <a:spcPct val="114799"/>
              </a:lnSpc>
            </a:pP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Địa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chỉ</a:t>
            </a:r>
            <a:r>
              <a:rPr sz="1100" spc="9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email:</a:t>
            </a:r>
            <a:r>
              <a:rPr sz="1100" spc="9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  <a:hlinkClick r:id="rId2"/>
              </a:rPr>
              <a:t>xinchao@trangwebhay.vn </a:t>
            </a:r>
            <a:r>
              <a:rPr sz="1100" spc="-2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60" dirty="0">
                <a:solidFill>
                  <a:srgbClr val="202932"/>
                </a:solidFill>
                <a:latin typeface="Cambria"/>
                <a:cs typeface="Cambria"/>
              </a:rPr>
              <a:t>Đ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ị</a:t>
            </a:r>
            <a:r>
              <a:rPr sz="1100" spc="-80" dirty="0">
                <a:solidFill>
                  <a:srgbClr val="202932"/>
                </a:solidFill>
                <a:latin typeface="Cambria"/>
                <a:cs typeface="Cambria"/>
              </a:rPr>
              <a:t>a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202932"/>
                </a:solidFill>
                <a:latin typeface="Cambria"/>
                <a:cs typeface="Cambria"/>
              </a:rPr>
              <a:t>c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ỉ</a:t>
            </a:r>
            <a:r>
              <a:rPr sz="1100" spc="-75" dirty="0">
                <a:solidFill>
                  <a:srgbClr val="202932"/>
                </a:solidFill>
                <a:latin typeface="Cambria"/>
                <a:cs typeface="Cambria"/>
              </a:rPr>
              <a:t>: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15" dirty="0">
                <a:solidFill>
                  <a:srgbClr val="202932"/>
                </a:solidFill>
                <a:latin typeface="Cambria"/>
                <a:cs typeface="Cambria"/>
              </a:rPr>
              <a:t>1</a:t>
            </a:r>
            <a:r>
              <a:rPr sz="1100" spc="-140" dirty="0">
                <a:solidFill>
                  <a:srgbClr val="202932"/>
                </a:solidFill>
                <a:latin typeface="Cambria"/>
                <a:cs typeface="Cambria"/>
              </a:rPr>
              <a:t>2</a:t>
            </a:r>
            <a:r>
              <a:rPr sz="1100" spc="-185" dirty="0">
                <a:solidFill>
                  <a:srgbClr val="202932"/>
                </a:solidFill>
                <a:latin typeface="Cambria"/>
                <a:cs typeface="Cambria"/>
              </a:rPr>
              <a:t>3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r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ầ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P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ú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,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1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o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à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50" dirty="0">
                <a:solidFill>
                  <a:srgbClr val="202932"/>
                </a:solidFill>
                <a:latin typeface="Cambria"/>
                <a:cs typeface="Cambria"/>
              </a:rPr>
              <a:t>K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100" spc="-60" dirty="0">
                <a:solidFill>
                  <a:srgbClr val="202932"/>
                </a:solidFill>
                <a:latin typeface="Cambria"/>
                <a:cs typeface="Cambria"/>
              </a:rPr>
              <a:t>ế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m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,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1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à  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Nội,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Việt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Nam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91305" y="707228"/>
            <a:ext cx="3697604" cy="4117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7650">
              <a:lnSpc>
                <a:spcPct val="114799"/>
              </a:lnSpc>
              <a:spcBef>
                <a:spcPts val="100"/>
              </a:spcBef>
              <a:buChar char="-"/>
              <a:tabLst>
                <a:tab pos="99060" algn="l"/>
              </a:tabLst>
            </a:pP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Kỹ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năng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giao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tiếp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vượt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trội,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thông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thạo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85" dirty="0">
                <a:solidFill>
                  <a:srgbClr val="202932"/>
                </a:solidFill>
                <a:latin typeface="Cambria"/>
                <a:cs typeface="Cambria"/>
              </a:rPr>
              <a:t>3</a:t>
            </a:r>
            <a:r>
              <a:rPr sz="1100" spc="-14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ngôn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0" dirty="0">
                <a:solidFill>
                  <a:srgbClr val="202932"/>
                </a:solidFill>
                <a:latin typeface="Cambria"/>
                <a:cs typeface="Cambria"/>
              </a:rPr>
              <a:t>ngữ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(tiếng </a:t>
            </a:r>
            <a:r>
              <a:rPr sz="1100" spc="-229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Anh,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tiếng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Trung,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tiếng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Pháp)</a:t>
            </a:r>
            <a:endParaRPr sz="1100" dirty="0">
              <a:latin typeface="Cambria"/>
              <a:cs typeface="Cambria"/>
            </a:endParaRPr>
          </a:p>
          <a:p>
            <a:pPr marL="98425" indent="-86360">
              <a:lnSpc>
                <a:spcPct val="100000"/>
              </a:lnSpc>
              <a:spcBef>
                <a:spcPts val="195"/>
              </a:spcBef>
              <a:buChar char="-"/>
              <a:tabLst>
                <a:tab pos="99060" algn="l"/>
              </a:tabLst>
            </a:pP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Kỹ</a:t>
            </a:r>
            <a:r>
              <a:rPr sz="1100" spc="7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năng</a:t>
            </a:r>
            <a:r>
              <a:rPr sz="1100" spc="7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giao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tiếp</a:t>
            </a:r>
            <a:r>
              <a:rPr sz="1100" spc="7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mạnh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mẽ</a:t>
            </a:r>
            <a:endParaRPr sz="1100" dirty="0">
              <a:latin typeface="Cambria"/>
              <a:cs typeface="Cambria"/>
            </a:endParaRPr>
          </a:p>
          <a:p>
            <a:pPr marL="98425" indent="-86360">
              <a:lnSpc>
                <a:spcPct val="100000"/>
              </a:lnSpc>
              <a:spcBef>
                <a:spcPts val="195"/>
              </a:spcBef>
              <a:buChar char="-"/>
              <a:tabLst>
                <a:tab pos="99060" algn="l"/>
              </a:tabLst>
            </a:pPr>
            <a:r>
              <a:rPr sz="1100" spc="5" dirty="0">
                <a:solidFill>
                  <a:srgbClr val="202932"/>
                </a:solidFill>
                <a:latin typeface="Cambria"/>
                <a:cs typeface="Cambria"/>
              </a:rPr>
              <a:t>Quản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lý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thời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gian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tổ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chức</a:t>
            </a:r>
            <a:endParaRPr sz="11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buClr>
                <a:srgbClr val="202932"/>
              </a:buClr>
              <a:buFont typeface="Cambria"/>
              <a:buChar char="-"/>
            </a:pPr>
            <a:endParaRPr sz="13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buClr>
                <a:srgbClr val="202932"/>
              </a:buClr>
              <a:buFont typeface="Cambria"/>
              <a:buChar char="-"/>
            </a:pPr>
            <a:endParaRPr sz="1300" dirty="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202932"/>
              </a:buClr>
              <a:buFont typeface="Cambria"/>
              <a:buChar char="-"/>
            </a:pPr>
            <a:endParaRPr sz="105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678815" algn="l"/>
                <a:tab pos="1664970" algn="l"/>
                <a:tab pos="2223135" algn="l"/>
              </a:tabLst>
            </a:pPr>
            <a:r>
              <a:rPr sz="1500" spc="-140" dirty="0">
                <a:solidFill>
                  <a:srgbClr val="202932"/>
                </a:solidFill>
                <a:latin typeface="Tahoma"/>
                <a:cs typeface="Tahoma"/>
              </a:rPr>
              <a:t>K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00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Ệ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70" dirty="0">
                <a:solidFill>
                  <a:srgbClr val="202932"/>
                </a:solidFill>
                <a:latin typeface="Tahoma"/>
                <a:cs typeface="Tahoma"/>
              </a:rPr>
              <a:t>M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55" dirty="0">
                <a:solidFill>
                  <a:srgbClr val="202932"/>
                </a:solidFill>
                <a:latin typeface="Tahoma"/>
                <a:cs typeface="Tahoma"/>
              </a:rPr>
              <a:t>L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65" dirty="0">
                <a:solidFill>
                  <a:srgbClr val="202932"/>
                </a:solidFill>
                <a:latin typeface="Tahoma"/>
                <a:cs typeface="Tahoma"/>
              </a:rPr>
              <a:t>À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70" dirty="0">
                <a:solidFill>
                  <a:srgbClr val="202932"/>
                </a:solidFill>
                <a:latin typeface="Tahoma"/>
                <a:cs typeface="Tahoma"/>
              </a:rPr>
              <a:t>M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40" dirty="0">
                <a:solidFill>
                  <a:srgbClr val="202932"/>
                </a:solidFill>
                <a:latin typeface="Tahoma"/>
                <a:cs typeface="Tahoma"/>
              </a:rPr>
              <a:t>V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Ệ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30" dirty="0">
                <a:solidFill>
                  <a:srgbClr val="202932"/>
                </a:solidFill>
                <a:latin typeface="Tahoma"/>
                <a:cs typeface="Tahoma"/>
              </a:rPr>
              <a:t>C</a:t>
            </a:r>
            <a:endParaRPr sz="1500" dirty="0">
              <a:latin typeface="Tahoma"/>
              <a:cs typeface="Tahoma"/>
            </a:endParaRPr>
          </a:p>
          <a:p>
            <a:pPr marL="22860">
              <a:lnSpc>
                <a:spcPct val="100000"/>
              </a:lnSpc>
              <a:spcBef>
                <a:spcPts val="815"/>
              </a:spcBef>
            </a:pPr>
            <a:r>
              <a:rPr sz="1200" spc="-155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200" spc="5" dirty="0">
                <a:solidFill>
                  <a:srgbClr val="202932"/>
                </a:solidFill>
                <a:latin typeface="Tahoma"/>
                <a:cs typeface="Tahoma"/>
              </a:rPr>
              <a:t>r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ư</a:t>
            </a:r>
            <a:r>
              <a:rPr sz="1200" spc="-110" dirty="0">
                <a:solidFill>
                  <a:srgbClr val="202932"/>
                </a:solidFill>
                <a:latin typeface="Tahoma"/>
                <a:cs typeface="Tahoma"/>
              </a:rPr>
              <a:t>ở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202932"/>
                </a:solidFill>
                <a:latin typeface="Tahoma"/>
                <a:cs typeface="Tahoma"/>
              </a:rPr>
              <a:t>p</a:t>
            </a:r>
            <a:r>
              <a:rPr sz="1200" spc="-8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òn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202932"/>
                </a:solidFill>
                <a:latin typeface="Tahoma"/>
                <a:cs typeface="Tahoma"/>
              </a:rPr>
              <a:t>K</a:t>
            </a:r>
            <a:r>
              <a:rPr sz="1200" spc="55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-140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202932"/>
                </a:solidFill>
                <a:latin typeface="Tahoma"/>
                <a:cs typeface="Tahoma"/>
              </a:rPr>
              <a:t>d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o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a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-140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endParaRPr sz="1200" dirty="0">
              <a:latin typeface="Tahoma"/>
              <a:cs typeface="Tahoma"/>
            </a:endParaRPr>
          </a:p>
          <a:p>
            <a:pPr marL="22860">
              <a:lnSpc>
                <a:spcPct val="100000"/>
              </a:lnSpc>
              <a:spcBef>
                <a:spcPts val="320"/>
              </a:spcBef>
            </a:pPr>
            <a:r>
              <a:rPr sz="1000" i="1" spc="40" dirty="0">
                <a:solidFill>
                  <a:srgbClr val="202932"/>
                </a:solidFill>
                <a:latin typeface="Cambria"/>
                <a:cs typeface="Cambria"/>
              </a:rPr>
              <a:t>C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ô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145" dirty="0">
                <a:solidFill>
                  <a:srgbClr val="202932"/>
                </a:solidFill>
                <a:latin typeface="Cambria"/>
                <a:cs typeface="Cambria"/>
              </a:rPr>
              <a:t>g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55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15" dirty="0">
                <a:solidFill>
                  <a:srgbClr val="202932"/>
                </a:solidFill>
                <a:latin typeface="Cambria"/>
                <a:cs typeface="Cambria"/>
              </a:rPr>
              <a:t>y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2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5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à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85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50" dirty="0">
                <a:solidFill>
                  <a:srgbClr val="202932"/>
                </a:solidFill>
                <a:latin typeface="Cambria"/>
                <a:cs typeface="Cambria"/>
              </a:rPr>
              <a:t>P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á</a:t>
            </a:r>
            <a:r>
              <a:rPr sz="1000" i="1" spc="-5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65" dirty="0">
                <a:solidFill>
                  <a:srgbClr val="202932"/>
                </a:solidFill>
                <a:latin typeface="Cambria"/>
                <a:cs typeface="Cambria"/>
              </a:rPr>
              <a:t>|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0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6</a:t>
            </a:r>
            <a:r>
              <a:rPr sz="1000" i="1" spc="-170" dirty="0">
                <a:solidFill>
                  <a:srgbClr val="202932"/>
                </a:solidFill>
                <a:latin typeface="Cambria"/>
                <a:cs typeface="Cambria"/>
              </a:rPr>
              <a:t>/2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0</a:t>
            </a:r>
            <a:r>
              <a:rPr sz="1000" i="1" spc="-245" dirty="0">
                <a:solidFill>
                  <a:srgbClr val="202932"/>
                </a:solidFill>
                <a:latin typeface="Cambria"/>
                <a:cs typeface="Cambria"/>
              </a:rPr>
              <a:t>1</a:t>
            </a:r>
            <a:r>
              <a:rPr sz="1000" i="1" spc="-140" dirty="0">
                <a:solidFill>
                  <a:srgbClr val="202932"/>
                </a:solidFill>
                <a:latin typeface="Cambria"/>
                <a:cs typeface="Cambria"/>
              </a:rPr>
              <a:t>7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5" dirty="0">
                <a:solidFill>
                  <a:srgbClr val="202932"/>
                </a:solidFill>
                <a:latin typeface="Cambria"/>
                <a:cs typeface="Cambria"/>
              </a:rPr>
              <a:t>-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55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190" dirty="0">
                <a:solidFill>
                  <a:srgbClr val="202932"/>
                </a:solidFill>
                <a:latin typeface="Cambria"/>
                <a:cs typeface="Cambria"/>
              </a:rPr>
              <a:t>ớ</a:t>
            </a:r>
            <a:r>
              <a:rPr sz="1000" i="1" spc="-25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a</a:t>
            </a:r>
            <a:r>
              <a:rPr sz="1000" i="1" spc="-15" dirty="0">
                <a:solidFill>
                  <a:srgbClr val="202932"/>
                </a:solidFill>
                <a:latin typeface="Cambria"/>
                <a:cs typeface="Cambria"/>
              </a:rPr>
              <a:t>y</a:t>
            </a:r>
            <a:endParaRPr sz="1000" dirty="0">
              <a:latin typeface="Cambria"/>
              <a:cs typeface="Cambria"/>
            </a:endParaRPr>
          </a:p>
          <a:p>
            <a:pPr marL="12700" marR="236854">
              <a:lnSpc>
                <a:spcPct val="114799"/>
              </a:lnSpc>
              <a:spcBef>
                <a:spcPts val="290"/>
              </a:spcBef>
              <a:buChar char="-"/>
              <a:tabLst>
                <a:tab pos="99060" algn="l"/>
              </a:tabLst>
            </a:pPr>
            <a:r>
              <a:rPr sz="1100" spc="5" dirty="0">
                <a:solidFill>
                  <a:srgbClr val="202932"/>
                </a:solidFill>
                <a:latin typeface="Cambria"/>
                <a:cs typeface="Cambria"/>
              </a:rPr>
              <a:t>Quản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lý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một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nhóm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chuyên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viên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kinh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doanh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tập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trung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vào </a:t>
            </a:r>
            <a:r>
              <a:rPr sz="1100" spc="-229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dịch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vụ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khách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hàng</a:t>
            </a:r>
            <a:endParaRPr sz="1100" dirty="0">
              <a:latin typeface="Cambria"/>
              <a:cs typeface="Cambria"/>
            </a:endParaRPr>
          </a:p>
          <a:p>
            <a:pPr marL="98425" indent="-86360">
              <a:lnSpc>
                <a:spcPct val="100000"/>
              </a:lnSpc>
              <a:spcBef>
                <a:spcPts val="195"/>
              </a:spcBef>
              <a:buChar char="-"/>
              <a:tabLst>
                <a:tab pos="99060" algn="l"/>
              </a:tabLst>
            </a:pP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Đảm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bảo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việc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tuân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thủ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bộ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quy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tắc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0" dirty="0">
                <a:solidFill>
                  <a:srgbClr val="202932"/>
                </a:solidFill>
                <a:latin typeface="Cambria"/>
                <a:cs typeface="Cambria"/>
              </a:rPr>
              <a:t>ứng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80" dirty="0">
                <a:solidFill>
                  <a:srgbClr val="202932"/>
                </a:solidFill>
                <a:latin typeface="Cambria"/>
                <a:cs typeface="Cambria"/>
              </a:rPr>
              <a:t>xử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của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công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ty</a:t>
            </a:r>
            <a:endParaRPr sz="1100" dirty="0">
              <a:latin typeface="Cambria"/>
              <a:cs typeface="Cambria"/>
            </a:endParaRPr>
          </a:p>
          <a:p>
            <a:pPr marL="98425" indent="-86360">
              <a:lnSpc>
                <a:spcPct val="100000"/>
              </a:lnSpc>
              <a:spcBef>
                <a:spcPts val="195"/>
              </a:spcBef>
              <a:buChar char="-"/>
              <a:tabLst>
                <a:tab pos="99060" algn="l"/>
              </a:tabLst>
            </a:pP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Tuyển</a:t>
            </a:r>
            <a:r>
              <a:rPr sz="1100" spc="7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dụng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đào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tạo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nhân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05" dirty="0">
                <a:solidFill>
                  <a:srgbClr val="202932"/>
                </a:solidFill>
                <a:latin typeface="Cambria"/>
                <a:cs typeface="Cambria"/>
              </a:rPr>
              <a:t>sự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mới</a:t>
            </a:r>
            <a:endParaRPr sz="1100" dirty="0">
              <a:latin typeface="Cambria"/>
              <a:cs typeface="Cambria"/>
            </a:endParaRPr>
          </a:p>
          <a:p>
            <a:pPr marL="22860">
              <a:lnSpc>
                <a:spcPct val="100000"/>
              </a:lnSpc>
              <a:spcBef>
                <a:spcPts val="459"/>
              </a:spcBef>
            </a:pP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Q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u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ả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55" dirty="0">
                <a:solidFill>
                  <a:srgbClr val="202932"/>
                </a:solidFill>
                <a:latin typeface="Tahoma"/>
                <a:cs typeface="Tahoma"/>
              </a:rPr>
              <a:t>l</a:t>
            </a:r>
            <a:r>
              <a:rPr sz="1200" spc="-130" dirty="0">
                <a:solidFill>
                  <a:srgbClr val="202932"/>
                </a:solidFill>
                <a:latin typeface="Tahoma"/>
                <a:cs typeface="Tahoma"/>
              </a:rPr>
              <a:t>ý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202932"/>
                </a:solidFill>
                <a:latin typeface="Tahoma"/>
                <a:cs typeface="Tahoma"/>
              </a:rPr>
              <a:t>K</a:t>
            </a:r>
            <a:r>
              <a:rPr sz="1200" spc="-130" dirty="0">
                <a:solidFill>
                  <a:srgbClr val="202932"/>
                </a:solidFill>
                <a:latin typeface="Tahoma"/>
                <a:cs typeface="Tahoma"/>
              </a:rPr>
              <a:t>ế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20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o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á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endParaRPr sz="1200" dirty="0">
              <a:latin typeface="Tahoma"/>
              <a:cs typeface="Tahoma"/>
            </a:endParaRPr>
          </a:p>
          <a:p>
            <a:pPr marL="22860">
              <a:lnSpc>
                <a:spcPct val="100000"/>
              </a:lnSpc>
              <a:spcBef>
                <a:spcPts val="280"/>
              </a:spcBef>
            </a:pP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Công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35" dirty="0">
                <a:solidFill>
                  <a:srgbClr val="202932"/>
                </a:solidFill>
                <a:latin typeface="Cambria"/>
                <a:cs typeface="Cambria"/>
              </a:rPr>
              <a:t>ty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80" dirty="0">
                <a:solidFill>
                  <a:srgbClr val="202932"/>
                </a:solidFill>
                <a:latin typeface="Cambria"/>
                <a:cs typeface="Cambria"/>
              </a:rPr>
              <a:t>Bán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lẻ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0" dirty="0">
                <a:solidFill>
                  <a:srgbClr val="202932"/>
                </a:solidFill>
                <a:latin typeface="Cambria"/>
                <a:cs typeface="Cambria"/>
              </a:rPr>
              <a:t>Thuận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An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65" dirty="0">
                <a:solidFill>
                  <a:srgbClr val="202932"/>
                </a:solidFill>
                <a:latin typeface="Cambria"/>
                <a:cs typeface="Cambria"/>
              </a:rPr>
              <a:t>|</a:t>
            </a:r>
            <a:r>
              <a:rPr sz="1000" i="1" spc="-1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45" dirty="0">
                <a:solidFill>
                  <a:srgbClr val="202932"/>
                </a:solidFill>
                <a:latin typeface="Cambria"/>
                <a:cs typeface="Cambria"/>
              </a:rPr>
              <a:t>05/2012-06/2017</a:t>
            </a:r>
            <a:endParaRPr sz="1000" dirty="0">
              <a:latin typeface="Cambria"/>
              <a:cs typeface="Cambria"/>
            </a:endParaRPr>
          </a:p>
          <a:p>
            <a:pPr marL="109220" indent="-86995">
              <a:lnSpc>
                <a:spcPct val="100000"/>
              </a:lnSpc>
              <a:spcBef>
                <a:spcPts val="695"/>
              </a:spcBef>
              <a:buChar char="-"/>
              <a:tabLst>
                <a:tab pos="109855" algn="l"/>
              </a:tabLst>
            </a:pPr>
            <a:r>
              <a:rPr sz="1100" spc="-10" dirty="0">
                <a:solidFill>
                  <a:srgbClr val="202932"/>
                </a:solidFill>
                <a:latin typeface="Cambria"/>
                <a:cs typeface="Cambria"/>
              </a:rPr>
              <a:t>Xử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lý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việc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0" dirty="0">
                <a:solidFill>
                  <a:srgbClr val="202932"/>
                </a:solidFill>
                <a:latin typeface="Cambria"/>
                <a:cs typeface="Cambria"/>
              </a:rPr>
              <a:t>tìm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kiếm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khách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hàng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và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cung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cấp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dịch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vụ</a:t>
            </a:r>
            <a:endParaRPr sz="1100" dirty="0">
              <a:latin typeface="Cambria"/>
              <a:cs typeface="Cambria"/>
            </a:endParaRPr>
          </a:p>
          <a:p>
            <a:pPr marL="109220" indent="-86995">
              <a:lnSpc>
                <a:spcPct val="100000"/>
              </a:lnSpc>
              <a:spcBef>
                <a:spcPts val="190"/>
              </a:spcBef>
              <a:buChar char="-"/>
              <a:tabLst>
                <a:tab pos="109855" algn="l"/>
              </a:tabLst>
            </a:pPr>
            <a:r>
              <a:rPr sz="1100" spc="10" dirty="0">
                <a:solidFill>
                  <a:srgbClr val="202932"/>
                </a:solidFill>
                <a:latin typeface="Cambria"/>
                <a:cs typeface="Cambria"/>
              </a:rPr>
              <a:t>Giữ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liên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lạc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giữa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khách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hàng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và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nhà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cung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cấp</a:t>
            </a:r>
            <a:endParaRPr sz="1100" dirty="0">
              <a:latin typeface="Cambria"/>
              <a:cs typeface="Cambria"/>
            </a:endParaRPr>
          </a:p>
          <a:p>
            <a:pPr marL="22860" marR="5080" indent="36830">
              <a:lnSpc>
                <a:spcPct val="114799"/>
              </a:lnSpc>
              <a:buChar char="-"/>
              <a:tabLst>
                <a:tab pos="146685" algn="l"/>
              </a:tabLst>
            </a:pP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Đảm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bảo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05" dirty="0">
                <a:solidFill>
                  <a:srgbClr val="202932"/>
                </a:solidFill>
                <a:latin typeface="Cambria"/>
                <a:cs typeface="Cambria"/>
              </a:rPr>
              <a:t>sự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hài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lòng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của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khách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hàng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bằng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việc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giải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quyết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các </a:t>
            </a:r>
            <a:r>
              <a:rPr sz="1100" spc="-229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vấn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đề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hằng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ngày</a:t>
            </a:r>
            <a:endParaRPr sz="1100" dirty="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91305" y="5260107"/>
            <a:ext cx="3656965" cy="5001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2930" algn="l"/>
              </a:tabLst>
            </a:pP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54" dirty="0">
                <a:solidFill>
                  <a:srgbClr val="202932"/>
                </a:solidFill>
                <a:latin typeface="Tahoma"/>
                <a:cs typeface="Tahoma"/>
              </a:rPr>
              <a:t>Ọ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30" dirty="0">
                <a:solidFill>
                  <a:srgbClr val="202932"/>
                </a:solidFill>
                <a:latin typeface="Tahoma"/>
                <a:cs typeface="Tahoma"/>
              </a:rPr>
              <a:t>C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40" dirty="0">
                <a:solidFill>
                  <a:srgbClr val="202932"/>
                </a:solidFill>
                <a:latin typeface="Tahoma"/>
                <a:cs typeface="Tahoma"/>
              </a:rPr>
              <a:t>V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65" dirty="0">
                <a:solidFill>
                  <a:srgbClr val="202932"/>
                </a:solidFill>
                <a:latin typeface="Tahoma"/>
                <a:cs typeface="Tahoma"/>
              </a:rPr>
              <a:t>Ấ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endParaRPr sz="15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1200" spc="-150" dirty="0">
                <a:solidFill>
                  <a:srgbClr val="202932"/>
                </a:solidFill>
                <a:latin typeface="Tahoma"/>
                <a:cs typeface="Tahoma"/>
              </a:rPr>
              <a:t>Đ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ạ</a:t>
            </a:r>
            <a:r>
              <a:rPr sz="120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ọ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c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155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200" spc="-8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ă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202932"/>
                </a:solidFill>
                <a:latin typeface="Tahoma"/>
                <a:cs typeface="Tahoma"/>
              </a:rPr>
              <a:t>L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on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sz="1000" i="1" spc="40" dirty="0">
                <a:solidFill>
                  <a:srgbClr val="202932"/>
                </a:solidFill>
                <a:latin typeface="Cambria"/>
                <a:cs typeface="Cambria"/>
              </a:rPr>
              <a:t>C</a:t>
            </a:r>
            <a:r>
              <a:rPr sz="1000" i="1" spc="-140" dirty="0">
                <a:solidFill>
                  <a:srgbClr val="202932"/>
                </a:solidFill>
                <a:latin typeface="Cambria"/>
                <a:cs typeface="Cambria"/>
              </a:rPr>
              <a:t>ử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â</a:t>
            </a:r>
            <a:r>
              <a:rPr sz="1000" i="1" spc="-70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150" dirty="0">
                <a:solidFill>
                  <a:srgbClr val="202932"/>
                </a:solidFill>
                <a:latin typeface="Cambria"/>
                <a:cs typeface="Cambria"/>
              </a:rPr>
              <a:t>g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à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85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25" dirty="0">
                <a:solidFill>
                  <a:srgbClr val="202932"/>
                </a:solidFill>
                <a:latin typeface="Cambria"/>
                <a:cs typeface="Cambria"/>
              </a:rPr>
              <a:t>Q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u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ả</a:t>
            </a:r>
            <a:r>
              <a:rPr sz="1000" i="1" spc="-70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55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70" dirty="0">
                <a:solidFill>
                  <a:srgbClr val="202932"/>
                </a:solidFill>
                <a:latin typeface="Cambria"/>
                <a:cs typeface="Cambria"/>
              </a:rPr>
              <a:t>r</a:t>
            </a:r>
            <a:r>
              <a:rPr sz="1000" i="1" spc="-25" dirty="0">
                <a:solidFill>
                  <a:srgbClr val="202932"/>
                </a:solidFill>
                <a:latin typeface="Cambria"/>
                <a:cs typeface="Cambria"/>
              </a:rPr>
              <a:t>ị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65" dirty="0">
                <a:solidFill>
                  <a:srgbClr val="202932"/>
                </a:solidFill>
                <a:latin typeface="Cambria"/>
                <a:cs typeface="Cambria"/>
              </a:rPr>
              <a:t>|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ố</a:t>
            </a:r>
            <a:r>
              <a:rPr sz="1000" i="1" spc="-5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150" dirty="0">
                <a:solidFill>
                  <a:srgbClr val="202932"/>
                </a:solidFill>
                <a:latin typeface="Cambria"/>
                <a:cs typeface="Cambria"/>
              </a:rPr>
              <a:t>g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ệ</a:t>
            </a:r>
            <a:r>
              <a:rPr sz="1000" i="1" spc="-125" dirty="0">
                <a:solidFill>
                  <a:srgbClr val="202932"/>
                </a:solidFill>
                <a:latin typeface="Cambria"/>
                <a:cs typeface="Cambria"/>
              </a:rPr>
              <a:t>p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55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á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145" dirty="0">
                <a:solidFill>
                  <a:srgbClr val="202932"/>
                </a:solidFill>
                <a:latin typeface="Cambria"/>
                <a:cs typeface="Cambria"/>
              </a:rPr>
              <a:t>g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0</a:t>
            </a:r>
            <a:r>
              <a:rPr sz="1000" i="1" spc="-110" dirty="0">
                <a:solidFill>
                  <a:srgbClr val="202932"/>
                </a:solidFill>
                <a:latin typeface="Cambria"/>
                <a:cs typeface="Cambria"/>
              </a:rPr>
              <a:t>4</a:t>
            </a:r>
            <a:r>
              <a:rPr sz="1000" i="1" spc="-170" dirty="0">
                <a:solidFill>
                  <a:srgbClr val="202932"/>
                </a:solidFill>
                <a:latin typeface="Cambria"/>
                <a:cs typeface="Cambria"/>
              </a:rPr>
              <a:t>/2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0</a:t>
            </a:r>
            <a:r>
              <a:rPr sz="1000" i="1" spc="-245" dirty="0">
                <a:solidFill>
                  <a:srgbClr val="202932"/>
                </a:solidFill>
                <a:latin typeface="Cambria"/>
                <a:cs typeface="Cambria"/>
              </a:rPr>
              <a:t>1</a:t>
            </a:r>
            <a:r>
              <a:rPr sz="1000" i="1" spc="-165" dirty="0">
                <a:solidFill>
                  <a:srgbClr val="202932"/>
                </a:solidFill>
                <a:latin typeface="Cambria"/>
                <a:cs typeface="Cambria"/>
              </a:rPr>
              <a:t>2</a:t>
            </a:r>
            <a:endParaRPr sz="1000">
              <a:latin typeface="Cambria"/>
              <a:cs typeface="Cambria"/>
            </a:endParaRPr>
          </a:p>
          <a:p>
            <a:pPr marL="12700" marR="5080">
              <a:lnSpc>
                <a:spcPct val="114799"/>
              </a:lnSpc>
              <a:spcBef>
                <a:spcPts val="340"/>
              </a:spcBef>
            </a:pPr>
            <a:r>
              <a:rPr sz="1100" spc="-10" dirty="0">
                <a:solidFill>
                  <a:srgbClr val="202932"/>
                </a:solidFill>
                <a:latin typeface="Cambria"/>
                <a:cs typeface="Cambria"/>
              </a:rPr>
              <a:t>Chuyên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ngành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quản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trị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doanh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nghiệp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với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nghiệp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vụ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70" dirty="0">
                <a:solidFill>
                  <a:srgbClr val="202932"/>
                </a:solidFill>
                <a:latin typeface="Cambria"/>
                <a:cs typeface="Cambria"/>
              </a:rPr>
              <a:t>về</a:t>
            </a:r>
            <a:r>
              <a:rPr sz="1100" spc="-6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kế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toán </a:t>
            </a:r>
            <a:r>
              <a:rPr sz="1100" spc="-229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Tốt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nghiệp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loại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giỏi,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với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điểm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trung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bình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là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10" dirty="0">
                <a:solidFill>
                  <a:srgbClr val="202932"/>
                </a:solidFill>
                <a:latin typeface="Cambria"/>
                <a:cs typeface="Cambria"/>
              </a:rPr>
              <a:t>3.25</a:t>
            </a:r>
            <a:endParaRPr sz="11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1100" spc="5" dirty="0">
                <a:solidFill>
                  <a:srgbClr val="202932"/>
                </a:solidFill>
                <a:latin typeface="Cambria"/>
                <a:cs typeface="Cambria"/>
              </a:rPr>
              <a:t>Đạt</a:t>
            </a:r>
            <a:r>
              <a:rPr sz="1100" spc="7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giải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Thử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thách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Doanh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nhân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Trẻ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Hà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Nội</a:t>
            </a:r>
            <a:endParaRPr sz="1100">
              <a:latin typeface="Cambria"/>
              <a:cs typeface="Cambr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200" spc="-155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200" spc="5" dirty="0">
                <a:solidFill>
                  <a:srgbClr val="202932"/>
                </a:solidFill>
                <a:latin typeface="Tahoma"/>
                <a:cs typeface="Tahoma"/>
              </a:rPr>
              <a:t>r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ư</a:t>
            </a:r>
            <a:r>
              <a:rPr sz="1200" spc="-110" dirty="0">
                <a:solidFill>
                  <a:srgbClr val="202932"/>
                </a:solidFill>
                <a:latin typeface="Tahoma"/>
                <a:cs typeface="Tahoma"/>
              </a:rPr>
              <a:t>ờ</a:t>
            </a:r>
            <a:r>
              <a:rPr sz="1200" spc="-9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155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200" spc="-8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200" spc="-35" dirty="0">
                <a:solidFill>
                  <a:srgbClr val="202932"/>
                </a:solidFill>
                <a:latin typeface="Tahoma"/>
                <a:cs typeface="Tahoma"/>
              </a:rPr>
              <a:t>P</a:t>
            </a:r>
            <a:r>
              <a:rPr sz="1200" spc="-210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50" dirty="0">
                <a:solidFill>
                  <a:srgbClr val="202932"/>
                </a:solidFill>
                <a:latin typeface="Tahoma"/>
                <a:cs typeface="Tahoma"/>
              </a:rPr>
              <a:t>C</a:t>
            </a:r>
            <a:r>
              <a:rPr sz="1200" spc="-8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u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55" dirty="0">
                <a:solidFill>
                  <a:srgbClr val="202932"/>
                </a:solidFill>
                <a:latin typeface="Tahoma"/>
                <a:cs typeface="Tahoma"/>
              </a:rPr>
              <a:t>V</a:t>
            </a:r>
            <a:r>
              <a:rPr sz="1200" spc="-65" dirty="0">
                <a:solidFill>
                  <a:srgbClr val="202932"/>
                </a:solidFill>
                <a:latin typeface="Tahoma"/>
                <a:cs typeface="Tahoma"/>
              </a:rPr>
              <a:t>ă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200" spc="15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202932"/>
                </a:solidFill>
                <a:latin typeface="Tahoma"/>
                <a:cs typeface="Tahoma"/>
              </a:rPr>
              <a:t>A</a:t>
            </a:r>
            <a:r>
              <a:rPr sz="1200" spc="-145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ố</a:t>
            </a:r>
            <a:r>
              <a:rPr sz="1000" i="1" spc="-50" dirty="0">
                <a:solidFill>
                  <a:srgbClr val="202932"/>
                </a:solidFill>
                <a:latin typeface="Cambria"/>
                <a:cs typeface="Cambria"/>
              </a:rPr>
              <a:t>t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75" dirty="0">
                <a:solidFill>
                  <a:srgbClr val="202932"/>
                </a:solidFill>
                <a:latin typeface="Cambria"/>
                <a:cs typeface="Cambria"/>
              </a:rPr>
              <a:t>n</a:t>
            </a:r>
            <a:r>
              <a:rPr sz="1000" i="1" spc="-150" dirty="0">
                <a:solidFill>
                  <a:srgbClr val="202932"/>
                </a:solidFill>
                <a:latin typeface="Cambria"/>
                <a:cs typeface="Cambria"/>
              </a:rPr>
              <a:t>g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h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ệ</a:t>
            </a:r>
            <a:r>
              <a:rPr sz="1000" i="1" spc="-125" dirty="0">
                <a:solidFill>
                  <a:srgbClr val="202932"/>
                </a:solidFill>
                <a:latin typeface="Cambria"/>
                <a:cs typeface="Cambria"/>
              </a:rPr>
              <a:t>p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35" dirty="0">
                <a:solidFill>
                  <a:srgbClr val="202932"/>
                </a:solidFill>
                <a:latin typeface="Cambria"/>
                <a:cs typeface="Cambria"/>
              </a:rPr>
              <a:t>l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o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ạ</a:t>
            </a:r>
            <a:r>
              <a:rPr sz="1000" i="1" spc="-25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50" dirty="0">
                <a:solidFill>
                  <a:srgbClr val="202932"/>
                </a:solidFill>
                <a:latin typeface="Cambria"/>
                <a:cs typeface="Cambria"/>
              </a:rPr>
              <a:t>g</a:t>
            </a:r>
            <a:r>
              <a:rPr sz="1000" i="1" spc="-30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000" i="1" spc="-114" dirty="0">
                <a:solidFill>
                  <a:srgbClr val="202932"/>
                </a:solidFill>
                <a:latin typeface="Cambria"/>
                <a:cs typeface="Cambria"/>
              </a:rPr>
              <a:t>ỏ</a:t>
            </a:r>
            <a:r>
              <a:rPr sz="1000" i="1" spc="-25" dirty="0">
                <a:solidFill>
                  <a:srgbClr val="202932"/>
                </a:solidFill>
                <a:latin typeface="Cambria"/>
                <a:cs typeface="Cambria"/>
              </a:rPr>
              <a:t>i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165" dirty="0">
                <a:solidFill>
                  <a:srgbClr val="202932"/>
                </a:solidFill>
                <a:latin typeface="Cambria"/>
                <a:cs typeface="Cambria"/>
              </a:rPr>
              <a:t>|</a:t>
            </a:r>
            <a:r>
              <a:rPr sz="1000" i="1" spc="1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0</a:t>
            </a:r>
            <a:r>
              <a:rPr sz="1000" i="1" spc="-110" dirty="0">
                <a:solidFill>
                  <a:srgbClr val="202932"/>
                </a:solidFill>
                <a:latin typeface="Cambria"/>
                <a:cs typeface="Cambria"/>
              </a:rPr>
              <a:t>4</a:t>
            </a:r>
            <a:r>
              <a:rPr sz="1000" i="1" spc="-170" dirty="0">
                <a:solidFill>
                  <a:srgbClr val="202932"/>
                </a:solidFill>
                <a:latin typeface="Cambria"/>
                <a:cs typeface="Cambria"/>
              </a:rPr>
              <a:t>/2</a:t>
            </a:r>
            <a:r>
              <a:rPr sz="1000" i="1" spc="-95" dirty="0">
                <a:solidFill>
                  <a:srgbClr val="202932"/>
                </a:solidFill>
                <a:latin typeface="Cambria"/>
                <a:cs typeface="Cambria"/>
              </a:rPr>
              <a:t>00</a:t>
            </a:r>
            <a:r>
              <a:rPr sz="1000" i="1" spc="-90" dirty="0">
                <a:solidFill>
                  <a:srgbClr val="202932"/>
                </a:solidFill>
                <a:latin typeface="Cambria"/>
                <a:cs typeface="Cambria"/>
              </a:rPr>
              <a:t>8</a:t>
            </a:r>
            <a:endParaRPr sz="1000">
              <a:latin typeface="Cambria"/>
              <a:cs typeface="Cambria"/>
            </a:endParaRPr>
          </a:p>
          <a:p>
            <a:pPr marL="12700" marR="1316355">
              <a:lnSpc>
                <a:spcPct val="114799"/>
              </a:lnSpc>
              <a:spcBef>
                <a:spcPts val="355"/>
              </a:spcBef>
            </a:pP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Học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sinh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202932"/>
                </a:solidFill>
                <a:latin typeface="Cambria"/>
                <a:cs typeface="Cambria"/>
              </a:rPr>
              <a:t>Tiêu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biểu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trường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Chu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Văn </a:t>
            </a:r>
            <a:r>
              <a:rPr sz="1100" spc="35" dirty="0">
                <a:solidFill>
                  <a:srgbClr val="202932"/>
                </a:solidFill>
                <a:latin typeface="Cambria"/>
                <a:cs typeface="Cambria"/>
              </a:rPr>
              <a:t>An </a:t>
            </a:r>
            <a:r>
              <a:rPr sz="1100" spc="-229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Tốt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nghiệp</a:t>
            </a:r>
            <a:r>
              <a:rPr sz="1100" spc="19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với</a:t>
            </a:r>
            <a:r>
              <a:rPr sz="1100" spc="13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điểm</a:t>
            </a:r>
            <a:r>
              <a:rPr sz="1100" spc="1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trung</a:t>
            </a:r>
            <a:r>
              <a:rPr sz="1100" spc="20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bình</a:t>
            </a:r>
            <a:r>
              <a:rPr sz="1100" spc="21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9.4 </a:t>
            </a:r>
            <a:r>
              <a:rPr sz="1100" spc="-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Chủ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202932"/>
                </a:solidFill>
                <a:latin typeface="Cambria"/>
                <a:cs typeface="Cambria"/>
              </a:rPr>
              <a:t>tịch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25" dirty="0">
                <a:solidFill>
                  <a:srgbClr val="202932"/>
                </a:solidFill>
                <a:latin typeface="Cambria"/>
                <a:cs typeface="Cambria"/>
              </a:rPr>
              <a:t>Hội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Doanh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nhân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Trẻ</a:t>
            </a:r>
            <a:endParaRPr sz="1100">
              <a:latin typeface="Cambria"/>
              <a:cs typeface="Cambria"/>
            </a:endParaRPr>
          </a:p>
          <a:p>
            <a:pPr marL="12700" marR="1410970">
              <a:lnSpc>
                <a:spcPct val="114799"/>
              </a:lnSpc>
            </a:pP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Thành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viên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của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Câu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lạc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bộ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Hùng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biện </a:t>
            </a:r>
            <a:r>
              <a:rPr sz="1100" spc="-2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Biên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tập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viên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Báo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5" dirty="0">
                <a:solidFill>
                  <a:srgbClr val="202932"/>
                </a:solidFill>
                <a:latin typeface="Cambria"/>
                <a:cs typeface="Cambria"/>
              </a:rPr>
              <a:t>trường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20" dirty="0">
                <a:solidFill>
                  <a:srgbClr val="202932"/>
                </a:solidFill>
                <a:latin typeface="Cambria"/>
                <a:cs typeface="Cambria"/>
              </a:rPr>
              <a:t>Chu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Văn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35" dirty="0">
                <a:solidFill>
                  <a:srgbClr val="202932"/>
                </a:solidFill>
                <a:latin typeface="Cambria"/>
                <a:cs typeface="Cambria"/>
              </a:rPr>
              <a:t>An</a:t>
            </a:r>
            <a:endParaRPr sz="11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1300">
              <a:latin typeface="Cambria"/>
              <a:cs typeface="Cambria"/>
            </a:endParaRPr>
          </a:p>
          <a:p>
            <a:pPr>
              <a:lnSpc>
                <a:spcPct val="100000"/>
              </a:lnSpc>
            </a:pPr>
            <a:endParaRPr sz="13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090"/>
              </a:spcBef>
              <a:tabLst>
                <a:tab pos="631190" algn="l"/>
                <a:tab pos="1023619" algn="l"/>
                <a:tab pos="1878330" algn="l"/>
                <a:tab pos="2599055" algn="l"/>
              </a:tabLst>
            </a:pPr>
            <a:r>
              <a:rPr sz="1500" spc="-155" dirty="0">
                <a:solidFill>
                  <a:srgbClr val="202932"/>
                </a:solidFill>
                <a:latin typeface="Tahoma"/>
                <a:cs typeface="Tahoma"/>
              </a:rPr>
              <a:t>L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Ê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75" dirty="0">
                <a:solidFill>
                  <a:srgbClr val="202932"/>
                </a:solidFill>
                <a:latin typeface="Tahoma"/>
                <a:cs typeface="Tahoma"/>
              </a:rPr>
              <a:t>H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Ệ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260" dirty="0">
                <a:solidFill>
                  <a:srgbClr val="202932"/>
                </a:solidFill>
                <a:latin typeface="Tahoma"/>
                <a:cs typeface="Tahoma"/>
              </a:rPr>
              <a:t>T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55" dirty="0">
                <a:solidFill>
                  <a:srgbClr val="202932"/>
                </a:solidFill>
                <a:latin typeface="Tahoma"/>
                <a:cs typeface="Tahoma"/>
              </a:rPr>
              <a:t>R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54" dirty="0">
                <a:solidFill>
                  <a:srgbClr val="202932"/>
                </a:solidFill>
                <a:latin typeface="Tahoma"/>
                <a:cs typeface="Tahoma"/>
              </a:rPr>
              <a:t>O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00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30" dirty="0">
                <a:solidFill>
                  <a:srgbClr val="202932"/>
                </a:solidFill>
                <a:latin typeface="Tahoma"/>
                <a:cs typeface="Tahoma"/>
              </a:rPr>
              <a:t>C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54" dirty="0">
                <a:solidFill>
                  <a:srgbClr val="202932"/>
                </a:solidFill>
                <a:latin typeface="Tahoma"/>
                <a:cs typeface="Tahoma"/>
              </a:rPr>
              <a:t>Ô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10" dirty="0">
                <a:solidFill>
                  <a:srgbClr val="202932"/>
                </a:solidFill>
                <a:latin typeface="Tahoma"/>
                <a:cs typeface="Tahoma"/>
              </a:rPr>
              <a:t>N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00" dirty="0">
                <a:solidFill>
                  <a:srgbClr val="202932"/>
                </a:solidFill>
                <a:latin typeface="Tahoma"/>
                <a:cs typeface="Tahoma"/>
              </a:rPr>
              <a:t>G</a:t>
            </a:r>
            <a:r>
              <a:rPr sz="1500" dirty="0">
                <a:solidFill>
                  <a:srgbClr val="202932"/>
                </a:solidFill>
                <a:latin typeface="Tahoma"/>
                <a:cs typeface="Tahoma"/>
              </a:rPr>
              <a:t>	</a:t>
            </a:r>
            <a:r>
              <a:rPr sz="1500" spc="-140" dirty="0">
                <a:solidFill>
                  <a:srgbClr val="202932"/>
                </a:solidFill>
                <a:latin typeface="Tahoma"/>
                <a:cs typeface="Tahoma"/>
              </a:rPr>
              <a:t>V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90" dirty="0">
                <a:solidFill>
                  <a:srgbClr val="202932"/>
                </a:solidFill>
                <a:latin typeface="Tahoma"/>
                <a:cs typeface="Tahoma"/>
              </a:rPr>
              <a:t>I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235" dirty="0">
                <a:solidFill>
                  <a:srgbClr val="202932"/>
                </a:solidFill>
                <a:latin typeface="Tahoma"/>
                <a:cs typeface="Tahoma"/>
              </a:rPr>
              <a:t>Ệ</a:t>
            </a:r>
            <a:r>
              <a:rPr sz="1500" spc="-40" dirty="0">
                <a:solidFill>
                  <a:srgbClr val="202932"/>
                </a:solidFill>
                <a:latin typeface="Tahoma"/>
                <a:cs typeface="Tahoma"/>
              </a:rPr>
              <a:t> </a:t>
            </a:r>
            <a:r>
              <a:rPr sz="1500" spc="-130" dirty="0">
                <a:solidFill>
                  <a:srgbClr val="202932"/>
                </a:solidFill>
                <a:latin typeface="Tahoma"/>
                <a:cs typeface="Tahoma"/>
              </a:rPr>
              <a:t>C</a:t>
            </a:r>
            <a:endParaRPr sz="15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Đỗ</a:t>
            </a:r>
            <a:r>
              <a:rPr sz="1100" spc="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Bích</a:t>
            </a:r>
            <a:r>
              <a:rPr sz="1100" spc="5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Thủy</a:t>
            </a:r>
            <a:endParaRPr sz="1100">
              <a:latin typeface="Cambria"/>
              <a:cs typeface="Cambria"/>
            </a:endParaRPr>
          </a:p>
          <a:p>
            <a:pPr marL="12700" marR="716280">
              <a:lnSpc>
                <a:spcPct val="114799"/>
              </a:lnSpc>
            </a:pP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Trưởng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phòng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0" dirty="0">
                <a:solidFill>
                  <a:srgbClr val="202932"/>
                </a:solidFill>
                <a:latin typeface="Cambria"/>
                <a:cs typeface="Cambria"/>
              </a:rPr>
              <a:t>Nhân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sự,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Công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ty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Bán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</a:rPr>
              <a:t>lẻ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5" dirty="0">
                <a:solidFill>
                  <a:srgbClr val="202932"/>
                </a:solidFill>
                <a:latin typeface="Cambria"/>
                <a:cs typeface="Cambria"/>
              </a:rPr>
              <a:t>Thuận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35" dirty="0">
                <a:solidFill>
                  <a:srgbClr val="202932"/>
                </a:solidFill>
                <a:latin typeface="Cambria"/>
                <a:cs typeface="Cambria"/>
              </a:rPr>
              <a:t>An </a:t>
            </a:r>
            <a:r>
              <a:rPr sz="1100" spc="-2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Email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công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ty: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5" dirty="0">
                <a:solidFill>
                  <a:srgbClr val="202932"/>
                </a:solidFill>
                <a:latin typeface="Cambria"/>
                <a:cs typeface="Cambria"/>
                <a:hlinkClick r:id="rId2"/>
              </a:rPr>
              <a:t>xinchao@trangwebhay.vn</a:t>
            </a:r>
            <a:endParaRPr sz="11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1100" spc="-5" dirty="0">
                <a:solidFill>
                  <a:srgbClr val="202932"/>
                </a:solidFill>
                <a:latin typeface="Cambria"/>
                <a:cs typeface="Cambria"/>
              </a:rPr>
              <a:t>Hoàng</a:t>
            </a:r>
            <a:r>
              <a:rPr sz="1100" spc="3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Hải</a:t>
            </a:r>
            <a:endParaRPr sz="1100">
              <a:latin typeface="Cambria"/>
              <a:cs typeface="Cambria"/>
            </a:endParaRPr>
          </a:p>
          <a:p>
            <a:pPr marL="12700" marR="742315">
              <a:lnSpc>
                <a:spcPct val="114799"/>
              </a:lnSpc>
            </a:pPr>
            <a:r>
              <a:rPr sz="1100" spc="10" dirty="0">
                <a:solidFill>
                  <a:srgbClr val="202932"/>
                </a:solidFill>
                <a:latin typeface="Cambria"/>
                <a:cs typeface="Cambria"/>
              </a:rPr>
              <a:t>Giám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Đốc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dirty="0">
                <a:solidFill>
                  <a:srgbClr val="202932"/>
                </a:solidFill>
                <a:latin typeface="Cambria"/>
                <a:cs typeface="Cambria"/>
              </a:rPr>
              <a:t>Kinh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doanh,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5" dirty="0">
                <a:solidFill>
                  <a:srgbClr val="202932"/>
                </a:solidFill>
                <a:latin typeface="Cambria"/>
                <a:cs typeface="Cambria"/>
              </a:rPr>
              <a:t>Công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5" dirty="0">
                <a:solidFill>
                  <a:srgbClr val="202932"/>
                </a:solidFill>
                <a:latin typeface="Cambria"/>
                <a:cs typeface="Cambria"/>
              </a:rPr>
              <a:t>ty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85" dirty="0">
                <a:solidFill>
                  <a:srgbClr val="202932"/>
                </a:solidFill>
                <a:latin typeface="Cambria"/>
                <a:cs typeface="Cambria"/>
              </a:rPr>
              <a:t>TNHH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30" dirty="0">
                <a:solidFill>
                  <a:srgbClr val="202932"/>
                </a:solidFill>
                <a:latin typeface="Cambria"/>
                <a:cs typeface="Cambria"/>
              </a:rPr>
              <a:t>Phú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10" dirty="0">
                <a:solidFill>
                  <a:srgbClr val="202932"/>
                </a:solidFill>
                <a:latin typeface="Cambria"/>
                <a:cs typeface="Cambria"/>
              </a:rPr>
              <a:t>Vinh </a:t>
            </a:r>
            <a:r>
              <a:rPr sz="1100" spc="-22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5" dirty="0">
                <a:solidFill>
                  <a:srgbClr val="202932"/>
                </a:solidFill>
                <a:latin typeface="Cambria"/>
                <a:cs typeface="Cambria"/>
              </a:rPr>
              <a:t>Điện</a:t>
            </a:r>
            <a:r>
              <a:rPr sz="1100" spc="7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20" dirty="0">
                <a:solidFill>
                  <a:srgbClr val="202932"/>
                </a:solidFill>
                <a:latin typeface="Cambria"/>
                <a:cs typeface="Cambria"/>
              </a:rPr>
              <a:t>thoại:</a:t>
            </a:r>
            <a:r>
              <a:rPr sz="1100" spc="8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05" dirty="0">
                <a:solidFill>
                  <a:srgbClr val="202932"/>
                </a:solidFill>
                <a:latin typeface="Cambria"/>
                <a:cs typeface="Cambria"/>
              </a:rPr>
              <a:t>024</a:t>
            </a:r>
            <a:r>
              <a:rPr sz="1100" spc="-55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20" dirty="0">
                <a:solidFill>
                  <a:srgbClr val="202932"/>
                </a:solidFill>
                <a:latin typeface="Cambria"/>
                <a:cs typeface="Cambria"/>
              </a:rPr>
              <a:t>2585</a:t>
            </a:r>
            <a:r>
              <a:rPr sz="1100" spc="-40" dirty="0">
                <a:solidFill>
                  <a:srgbClr val="202932"/>
                </a:solidFill>
                <a:latin typeface="Cambria"/>
                <a:cs typeface="Cambria"/>
              </a:rPr>
              <a:t> </a:t>
            </a:r>
            <a:r>
              <a:rPr sz="1100" spc="-135" dirty="0">
                <a:solidFill>
                  <a:srgbClr val="202932"/>
                </a:solidFill>
                <a:latin typeface="Cambria"/>
                <a:cs typeface="Cambria"/>
              </a:rPr>
              <a:t>5257</a:t>
            </a:r>
            <a:endParaRPr sz="1100">
              <a:latin typeface="Cambria"/>
              <a:cs typeface="Cambr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79189" y="399609"/>
            <a:ext cx="17780" cy="9876790"/>
          </a:xfrm>
          <a:custGeom>
            <a:avLst/>
            <a:gdLst/>
            <a:ahLst/>
            <a:cxnLst/>
            <a:rect l="l" t="t" r="r" b="b"/>
            <a:pathLst>
              <a:path w="17780" h="9876790">
                <a:moveTo>
                  <a:pt x="0" y="0"/>
                </a:moveTo>
                <a:lnTo>
                  <a:pt x="17563" y="0"/>
                </a:lnTo>
                <a:lnTo>
                  <a:pt x="17563" y="9876637"/>
                </a:lnTo>
                <a:lnTo>
                  <a:pt x="0" y="9876637"/>
                </a:lnTo>
                <a:lnTo>
                  <a:pt x="0" y="0"/>
                </a:lnTo>
                <a:close/>
              </a:path>
            </a:pathLst>
          </a:custGeom>
          <a:solidFill>
            <a:srgbClr val="2029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2468" y="6840801"/>
            <a:ext cx="2519045" cy="19685"/>
          </a:xfrm>
          <a:custGeom>
            <a:avLst/>
            <a:gdLst/>
            <a:ahLst/>
            <a:cxnLst/>
            <a:rect l="l" t="t" r="r" b="b"/>
            <a:pathLst>
              <a:path w="2519045" h="19684">
                <a:moveTo>
                  <a:pt x="2518441" y="19488"/>
                </a:moveTo>
                <a:lnTo>
                  <a:pt x="0" y="15464"/>
                </a:lnTo>
                <a:lnTo>
                  <a:pt x="24" y="0"/>
                </a:lnTo>
                <a:lnTo>
                  <a:pt x="2518466" y="4024"/>
                </a:lnTo>
                <a:lnTo>
                  <a:pt x="2518441" y="19488"/>
                </a:lnTo>
                <a:close/>
              </a:path>
            </a:pathLst>
          </a:custGeom>
          <a:solidFill>
            <a:srgbClr val="20293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0422" y="399600"/>
            <a:ext cx="2514600" cy="33337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0293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443</Words>
  <Application>Microsoft Office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Cambria</vt:lpstr>
      <vt:lpstr>Tahoma</vt:lpstr>
      <vt:lpstr>Office Theme</vt:lpstr>
      <vt:lpstr>K Ỹ N Ă N G C Á N H Â 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Xám Doanh nghiệp Nhân viên Phòng khách hàng Kinh doanh Thương mại Sơ yếu lý lịch</dc:title>
  <dc:creator>Pim Min</dc:creator>
  <cp:keywords>DAGHUpkQgHI,BAFOUhz9Y6I</cp:keywords>
  <cp:lastModifiedBy>Nguyen Thi Thu</cp:lastModifiedBy>
  <cp:revision>1</cp:revision>
  <dcterms:created xsi:type="dcterms:W3CDTF">2024-06-06T02:36:39Z</dcterms:created>
  <dcterms:modified xsi:type="dcterms:W3CDTF">2024-06-06T02:38:30Z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2024-06-06T00:00:00Z</vt:filetime>
  </property>
  <property fmtid="{D5CDD505-2E9C-101B-9397-08002B2CF9AE}" pid="3" name="Creator">
    <vt:lpwstr>Canva</vt:lpwstr>
  </property>
  <property fmtid="{D5CDD505-2E9C-101B-9397-08002B2CF9AE}" pid="4" name="LastSaved">
    <vt:filetime>2024-06-06T00:00:00Z</vt:filetime>
  </property>
</Properties>
</file>