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81" r:id="rId2"/>
  </p:sldIdLst>
  <p:sldSz cx="7559675" cy="10691813"/>
  <p:notesSz cx="6858000" cy="9144000"/>
  <p:defaultTextStyle>
    <a:defPPr>
      <a:defRPr lang="fr-FR"/>
    </a:defPPr>
    <a:lvl1pPr marL="0" algn="l" defTabSz="436380" rtl="0" eaLnBrk="1" latinLnBrk="0" hangingPunct="1">
      <a:defRPr sz="1718" kern="1200">
        <a:solidFill>
          <a:schemeClr val="tx1"/>
        </a:solidFill>
        <a:latin typeface="+mn-lt"/>
        <a:ea typeface="+mn-ea"/>
        <a:cs typeface="+mn-cs"/>
      </a:defRPr>
    </a:lvl1pPr>
    <a:lvl2pPr marL="436380" algn="l" defTabSz="436380" rtl="0" eaLnBrk="1" latinLnBrk="0" hangingPunct="1">
      <a:defRPr sz="1718" kern="1200">
        <a:solidFill>
          <a:schemeClr val="tx1"/>
        </a:solidFill>
        <a:latin typeface="+mn-lt"/>
        <a:ea typeface="+mn-ea"/>
        <a:cs typeface="+mn-cs"/>
      </a:defRPr>
    </a:lvl2pPr>
    <a:lvl3pPr marL="872761" algn="l" defTabSz="436380" rtl="0" eaLnBrk="1" latinLnBrk="0" hangingPunct="1">
      <a:defRPr sz="1718" kern="1200">
        <a:solidFill>
          <a:schemeClr val="tx1"/>
        </a:solidFill>
        <a:latin typeface="+mn-lt"/>
        <a:ea typeface="+mn-ea"/>
        <a:cs typeface="+mn-cs"/>
      </a:defRPr>
    </a:lvl3pPr>
    <a:lvl4pPr marL="1309142" algn="l" defTabSz="436380" rtl="0" eaLnBrk="1" latinLnBrk="0" hangingPunct="1">
      <a:defRPr sz="1718" kern="1200">
        <a:solidFill>
          <a:schemeClr val="tx1"/>
        </a:solidFill>
        <a:latin typeface="+mn-lt"/>
        <a:ea typeface="+mn-ea"/>
        <a:cs typeface="+mn-cs"/>
      </a:defRPr>
    </a:lvl4pPr>
    <a:lvl5pPr marL="1745523" algn="l" defTabSz="436380" rtl="0" eaLnBrk="1" latinLnBrk="0" hangingPunct="1">
      <a:defRPr sz="1718" kern="1200">
        <a:solidFill>
          <a:schemeClr val="tx1"/>
        </a:solidFill>
        <a:latin typeface="+mn-lt"/>
        <a:ea typeface="+mn-ea"/>
        <a:cs typeface="+mn-cs"/>
      </a:defRPr>
    </a:lvl5pPr>
    <a:lvl6pPr marL="2181903" algn="l" defTabSz="436380" rtl="0" eaLnBrk="1" latinLnBrk="0" hangingPunct="1">
      <a:defRPr sz="1718" kern="1200">
        <a:solidFill>
          <a:schemeClr val="tx1"/>
        </a:solidFill>
        <a:latin typeface="+mn-lt"/>
        <a:ea typeface="+mn-ea"/>
        <a:cs typeface="+mn-cs"/>
      </a:defRPr>
    </a:lvl6pPr>
    <a:lvl7pPr marL="2618283" algn="l" defTabSz="436380" rtl="0" eaLnBrk="1" latinLnBrk="0" hangingPunct="1">
      <a:defRPr sz="1718" kern="1200">
        <a:solidFill>
          <a:schemeClr val="tx1"/>
        </a:solidFill>
        <a:latin typeface="+mn-lt"/>
        <a:ea typeface="+mn-ea"/>
        <a:cs typeface="+mn-cs"/>
      </a:defRPr>
    </a:lvl7pPr>
    <a:lvl8pPr marL="3054665" algn="l" defTabSz="436380" rtl="0" eaLnBrk="1" latinLnBrk="0" hangingPunct="1">
      <a:defRPr sz="1718" kern="1200">
        <a:solidFill>
          <a:schemeClr val="tx1"/>
        </a:solidFill>
        <a:latin typeface="+mn-lt"/>
        <a:ea typeface="+mn-ea"/>
        <a:cs typeface="+mn-cs"/>
      </a:defRPr>
    </a:lvl8pPr>
    <a:lvl9pPr marL="3491045" algn="l" defTabSz="436380" rtl="0" eaLnBrk="1" latinLnBrk="0" hangingPunct="1">
      <a:defRPr sz="171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92" userDrawn="1">
          <p15:clr>
            <a:srgbClr val="A4A3A4"/>
          </p15:clr>
        </p15:guide>
        <p15:guide id="2" pos="238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3464F"/>
    <a:srgbClr val="29374B"/>
    <a:srgbClr val="29789B"/>
    <a:srgbClr val="2B7DA3"/>
    <a:srgbClr val="3192BD"/>
    <a:srgbClr val="9CBF2B"/>
    <a:srgbClr val="81A7A0"/>
    <a:srgbClr val="F8FDF7"/>
    <a:srgbClr val="A6C1BC"/>
    <a:srgbClr val="A6C0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95" autoAdjust="0"/>
    <p:restoredTop sz="96366" autoAdjust="0"/>
  </p:normalViewPr>
  <p:slideViewPr>
    <p:cSldViewPr snapToGrid="0" snapToObjects="1">
      <p:cViewPr varScale="1">
        <p:scale>
          <a:sx n="43" d="100"/>
          <a:sy n="43" d="100"/>
        </p:scale>
        <p:origin x="2208" y="20"/>
      </p:cViewPr>
      <p:guideLst>
        <p:guide orient="horz" pos="3392"/>
        <p:guide pos="238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58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ar-M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E60E9244-D9A2-4948-A8B9-545C195C42FF}" type="datetimeFigureOut">
              <a:rPr lang="ar-MA" smtClean="0"/>
              <a:t>30-11-1445</a:t>
            </a:fld>
            <a:endParaRPr lang="ar-M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38388" y="1143000"/>
            <a:ext cx="2181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ar-M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M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ar-M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3D016160-EAAB-42DA-81FB-BDD86292C248}" type="slidenum">
              <a:rPr lang="ar-MA" smtClean="0"/>
              <a:t>‹#›</a:t>
            </a:fld>
            <a:endParaRPr lang="ar-MA"/>
          </a:p>
        </p:txBody>
      </p:sp>
    </p:spTree>
    <p:extLst>
      <p:ext uri="{BB962C8B-B14F-4D97-AF65-F5344CB8AC3E}">
        <p14:creationId xmlns:p14="http://schemas.microsoft.com/office/powerpoint/2010/main" val="30399747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72761" rtl="0" eaLnBrk="1" latinLnBrk="0" hangingPunct="1">
      <a:defRPr sz="1145" kern="1200">
        <a:solidFill>
          <a:schemeClr val="tx1"/>
        </a:solidFill>
        <a:latin typeface="+mn-lt"/>
        <a:ea typeface="+mn-ea"/>
        <a:cs typeface="+mn-cs"/>
      </a:defRPr>
    </a:lvl1pPr>
    <a:lvl2pPr marL="436380" algn="l" defTabSz="872761" rtl="0" eaLnBrk="1" latinLnBrk="0" hangingPunct="1">
      <a:defRPr sz="1145" kern="1200">
        <a:solidFill>
          <a:schemeClr val="tx1"/>
        </a:solidFill>
        <a:latin typeface="+mn-lt"/>
        <a:ea typeface="+mn-ea"/>
        <a:cs typeface="+mn-cs"/>
      </a:defRPr>
    </a:lvl2pPr>
    <a:lvl3pPr marL="872761" algn="l" defTabSz="872761" rtl="0" eaLnBrk="1" latinLnBrk="0" hangingPunct="1">
      <a:defRPr sz="1145" kern="1200">
        <a:solidFill>
          <a:schemeClr val="tx1"/>
        </a:solidFill>
        <a:latin typeface="+mn-lt"/>
        <a:ea typeface="+mn-ea"/>
        <a:cs typeface="+mn-cs"/>
      </a:defRPr>
    </a:lvl3pPr>
    <a:lvl4pPr marL="1309142" algn="l" defTabSz="872761" rtl="0" eaLnBrk="1" latinLnBrk="0" hangingPunct="1">
      <a:defRPr sz="1145" kern="1200">
        <a:solidFill>
          <a:schemeClr val="tx1"/>
        </a:solidFill>
        <a:latin typeface="+mn-lt"/>
        <a:ea typeface="+mn-ea"/>
        <a:cs typeface="+mn-cs"/>
      </a:defRPr>
    </a:lvl4pPr>
    <a:lvl5pPr marL="1745523" algn="l" defTabSz="872761" rtl="0" eaLnBrk="1" latinLnBrk="0" hangingPunct="1">
      <a:defRPr sz="1145" kern="1200">
        <a:solidFill>
          <a:schemeClr val="tx1"/>
        </a:solidFill>
        <a:latin typeface="+mn-lt"/>
        <a:ea typeface="+mn-ea"/>
        <a:cs typeface="+mn-cs"/>
      </a:defRPr>
    </a:lvl5pPr>
    <a:lvl6pPr marL="2181903" algn="l" defTabSz="872761" rtl="0" eaLnBrk="1" latinLnBrk="0" hangingPunct="1">
      <a:defRPr sz="1145" kern="1200">
        <a:solidFill>
          <a:schemeClr val="tx1"/>
        </a:solidFill>
        <a:latin typeface="+mn-lt"/>
        <a:ea typeface="+mn-ea"/>
        <a:cs typeface="+mn-cs"/>
      </a:defRPr>
    </a:lvl6pPr>
    <a:lvl7pPr marL="2618283" algn="l" defTabSz="872761" rtl="0" eaLnBrk="1" latinLnBrk="0" hangingPunct="1">
      <a:defRPr sz="1145" kern="1200">
        <a:solidFill>
          <a:schemeClr val="tx1"/>
        </a:solidFill>
        <a:latin typeface="+mn-lt"/>
        <a:ea typeface="+mn-ea"/>
        <a:cs typeface="+mn-cs"/>
      </a:defRPr>
    </a:lvl7pPr>
    <a:lvl8pPr marL="3054665" algn="l" defTabSz="872761" rtl="0" eaLnBrk="1" latinLnBrk="0" hangingPunct="1">
      <a:defRPr sz="1145" kern="1200">
        <a:solidFill>
          <a:schemeClr val="tx1"/>
        </a:solidFill>
        <a:latin typeface="+mn-lt"/>
        <a:ea typeface="+mn-ea"/>
        <a:cs typeface="+mn-cs"/>
      </a:defRPr>
    </a:lvl8pPr>
    <a:lvl9pPr marL="3491045" algn="l" defTabSz="872761" rtl="0" eaLnBrk="1" latinLnBrk="0" hangingPunct="1">
      <a:defRPr sz="1145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338388" y="1143000"/>
            <a:ext cx="218122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b="0" i="0" dirty="0">
                <a:solidFill>
                  <a:srgbClr val="909090"/>
                </a:solidFill>
                <a:effectLst/>
                <a:latin typeface="Roboto" panose="02000000000000000000" pitchFamily="2" charset="0"/>
              </a:rPr>
              <a:t>Copyright © www.free-cv-design.com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016160-EAAB-42DA-81FB-BDD86292C248}" type="slidenum">
              <a:rPr lang="ar-MA" smtClean="0"/>
              <a:t>1</a:t>
            </a:fld>
            <a:endParaRPr lang="ar-MA"/>
          </a:p>
        </p:txBody>
      </p:sp>
    </p:spTree>
    <p:extLst>
      <p:ext uri="{BB962C8B-B14F-4D97-AF65-F5344CB8AC3E}">
        <p14:creationId xmlns:p14="http://schemas.microsoft.com/office/powerpoint/2010/main" val="10872294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66977" y="3321395"/>
            <a:ext cx="6425724" cy="2291809"/>
          </a:xfrm>
        </p:spPr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133952" y="6058696"/>
            <a:ext cx="5291773" cy="273235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911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822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734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5645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9556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3468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7379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1290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6A27C-E2F9-C140-AA96-063441F5E1DC}" type="datetimeFigureOut">
              <a:rPr lang="fr-FR" smtClean="0"/>
              <a:t>06/06/2024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829F0-9E9D-5843-8AC4-BFFFF05F267C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366808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6A27C-E2F9-C140-AA96-063441F5E1DC}" type="datetimeFigureOut">
              <a:rPr lang="fr-FR" smtClean="0"/>
              <a:t>06/06/2024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829F0-9E9D-5843-8AC4-BFFFF05F267C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070213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4533180" y="668240"/>
            <a:ext cx="1406940" cy="14218627"/>
          </a:xfrm>
        </p:spPr>
        <p:txBody>
          <a:bodyPr vert="eaVert"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312362" y="668240"/>
            <a:ext cx="4094824" cy="14218627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6A27C-E2F9-C140-AA96-063441F5E1DC}" type="datetimeFigureOut">
              <a:rPr lang="fr-FR" smtClean="0"/>
              <a:t>06/06/2024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829F0-9E9D-5843-8AC4-BFFFF05F267C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867504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6A27C-E2F9-C140-AA96-063441F5E1DC}" type="datetimeFigureOut">
              <a:rPr lang="fr-FR" smtClean="0"/>
              <a:t>06/06/2024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829F0-9E9D-5843-8AC4-BFFFF05F267C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447349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97162" y="6870482"/>
            <a:ext cx="6425724" cy="2123513"/>
          </a:xfrm>
        </p:spPr>
        <p:txBody>
          <a:bodyPr anchor="t"/>
          <a:lstStyle>
            <a:lvl1pPr algn="l">
              <a:defRPr sz="3422" b="1" cap="all"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97162" y="4531647"/>
            <a:ext cx="6425724" cy="2338835"/>
          </a:xfrm>
        </p:spPr>
        <p:txBody>
          <a:bodyPr anchor="b"/>
          <a:lstStyle>
            <a:lvl1pPr marL="0" indent="0">
              <a:buNone/>
              <a:defRPr sz="1711">
                <a:solidFill>
                  <a:schemeClr val="tx1">
                    <a:tint val="75000"/>
                  </a:schemeClr>
                </a:solidFill>
              </a:defRPr>
            </a:lvl1pPr>
            <a:lvl2pPr marL="391135" indent="0">
              <a:buNone/>
              <a:defRPr sz="1540">
                <a:solidFill>
                  <a:schemeClr val="tx1">
                    <a:tint val="75000"/>
                  </a:schemeClr>
                </a:solidFill>
              </a:defRPr>
            </a:lvl2pPr>
            <a:lvl3pPr marL="782269" indent="0">
              <a:buNone/>
              <a:defRPr sz="1369">
                <a:solidFill>
                  <a:schemeClr val="tx1">
                    <a:tint val="75000"/>
                  </a:schemeClr>
                </a:solidFill>
              </a:defRPr>
            </a:lvl3pPr>
            <a:lvl4pPr marL="1173404" indent="0">
              <a:buNone/>
              <a:defRPr sz="1198">
                <a:solidFill>
                  <a:schemeClr val="tx1">
                    <a:tint val="75000"/>
                  </a:schemeClr>
                </a:solidFill>
              </a:defRPr>
            </a:lvl4pPr>
            <a:lvl5pPr marL="1564538" indent="0">
              <a:buNone/>
              <a:defRPr sz="1198">
                <a:solidFill>
                  <a:schemeClr val="tx1">
                    <a:tint val="75000"/>
                  </a:schemeClr>
                </a:solidFill>
              </a:defRPr>
            </a:lvl5pPr>
            <a:lvl6pPr marL="1955673" indent="0">
              <a:buNone/>
              <a:defRPr sz="1198">
                <a:solidFill>
                  <a:schemeClr val="tx1">
                    <a:tint val="75000"/>
                  </a:schemeClr>
                </a:solidFill>
              </a:defRPr>
            </a:lvl6pPr>
            <a:lvl7pPr marL="2346808" indent="0">
              <a:buNone/>
              <a:defRPr sz="1198">
                <a:solidFill>
                  <a:schemeClr val="tx1">
                    <a:tint val="75000"/>
                  </a:schemeClr>
                </a:solidFill>
              </a:defRPr>
            </a:lvl7pPr>
            <a:lvl8pPr marL="2737942" indent="0">
              <a:buNone/>
              <a:defRPr sz="1198">
                <a:solidFill>
                  <a:schemeClr val="tx1">
                    <a:tint val="75000"/>
                  </a:schemeClr>
                </a:solidFill>
              </a:defRPr>
            </a:lvl8pPr>
            <a:lvl9pPr marL="3129077" indent="0">
              <a:buNone/>
              <a:defRPr sz="119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6A27C-E2F9-C140-AA96-063441F5E1DC}" type="datetimeFigureOut">
              <a:rPr lang="fr-FR" smtClean="0"/>
              <a:t>06/06/2024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829F0-9E9D-5843-8AC4-BFFFF05F267C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309930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312362" y="3888158"/>
            <a:ext cx="2750882" cy="10998707"/>
          </a:xfrm>
        </p:spPr>
        <p:txBody>
          <a:bodyPr/>
          <a:lstStyle>
            <a:lvl1pPr>
              <a:defRPr sz="2395"/>
            </a:lvl1pPr>
            <a:lvl2pPr>
              <a:defRPr sz="2053"/>
            </a:lvl2pPr>
            <a:lvl3pPr>
              <a:defRPr sz="1711"/>
            </a:lvl3pPr>
            <a:lvl4pPr>
              <a:defRPr sz="1540"/>
            </a:lvl4pPr>
            <a:lvl5pPr>
              <a:defRPr sz="1540"/>
            </a:lvl5pPr>
            <a:lvl6pPr>
              <a:defRPr sz="1540"/>
            </a:lvl6pPr>
            <a:lvl7pPr>
              <a:defRPr sz="1540"/>
            </a:lvl7pPr>
            <a:lvl8pPr>
              <a:defRPr sz="1540"/>
            </a:lvl8pPr>
            <a:lvl9pPr>
              <a:defRPr sz="154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3189238" y="3888158"/>
            <a:ext cx="2750882" cy="10998707"/>
          </a:xfrm>
        </p:spPr>
        <p:txBody>
          <a:bodyPr/>
          <a:lstStyle>
            <a:lvl1pPr>
              <a:defRPr sz="2395"/>
            </a:lvl1pPr>
            <a:lvl2pPr>
              <a:defRPr sz="2053"/>
            </a:lvl2pPr>
            <a:lvl3pPr>
              <a:defRPr sz="1711"/>
            </a:lvl3pPr>
            <a:lvl4pPr>
              <a:defRPr sz="1540"/>
            </a:lvl4pPr>
            <a:lvl5pPr>
              <a:defRPr sz="1540"/>
            </a:lvl5pPr>
            <a:lvl6pPr>
              <a:defRPr sz="1540"/>
            </a:lvl6pPr>
            <a:lvl7pPr>
              <a:defRPr sz="1540"/>
            </a:lvl7pPr>
            <a:lvl8pPr>
              <a:defRPr sz="1540"/>
            </a:lvl8pPr>
            <a:lvl9pPr>
              <a:defRPr sz="154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6A27C-E2F9-C140-AA96-063441F5E1DC}" type="datetimeFigureOut">
              <a:rPr lang="fr-FR" smtClean="0"/>
              <a:t>06/06/2024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829F0-9E9D-5843-8AC4-BFFFF05F267C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6920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77985" y="428168"/>
            <a:ext cx="6803708" cy="1781969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77984" y="2393285"/>
            <a:ext cx="3340169" cy="997407"/>
          </a:xfrm>
        </p:spPr>
        <p:txBody>
          <a:bodyPr anchor="b"/>
          <a:lstStyle>
            <a:lvl1pPr marL="0" indent="0">
              <a:buNone/>
              <a:defRPr sz="2053" b="1"/>
            </a:lvl1pPr>
            <a:lvl2pPr marL="391135" indent="0">
              <a:buNone/>
              <a:defRPr sz="1711" b="1"/>
            </a:lvl2pPr>
            <a:lvl3pPr marL="782269" indent="0">
              <a:buNone/>
              <a:defRPr sz="1540" b="1"/>
            </a:lvl3pPr>
            <a:lvl4pPr marL="1173404" indent="0">
              <a:buNone/>
              <a:defRPr sz="1369" b="1"/>
            </a:lvl4pPr>
            <a:lvl5pPr marL="1564538" indent="0">
              <a:buNone/>
              <a:defRPr sz="1369" b="1"/>
            </a:lvl5pPr>
            <a:lvl6pPr marL="1955673" indent="0">
              <a:buNone/>
              <a:defRPr sz="1369" b="1"/>
            </a:lvl6pPr>
            <a:lvl7pPr marL="2346808" indent="0">
              <a:buNone/>
              <a:defRPr sz="1369" b="1"/>
            </a:lvl7pPr>
            <a:lvl8pPr marL="2737942" indent="0">
              <a:buNone/>
              <a:defRPr sz="1369" b="1"/>
            </a:lvl8pPr>
            <a:lvl9pPr marL="3129077" indent="0">
              <a:buNone/>
              <a:defRPr sz="1369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377984" y="3390692"/>
            <a:ext cx="3340169" cy="6160168"/>
          </a:xfrm>
        </p:spPr>
        <p:txBody>
          <a:bodyPr/>
          <a:lstStyle>
            <a:lvl1pPr>
              <a:defRPr sz="2053"/>
            </a:lvl1pPr>
            <a:lvl2pPr>
              <a:defRPr sz="1711"/>
            </a:lvl2pPr>
            <a:lvl3pPr>
              <a:defRPr sz="1540"/>
            </a:lvl3pPr>
            <a:lvl4pPr>
              <a:defRPr sz="1369"/>
            </a:lvl4pPr>
            <a:lvl5pPr>
              <a:defRPr sz="1369"/>
            </a:lvl5pPr>
            <a:lvl6pPr>
              <a:defRPr sz="1369"/>
            </a:lvl6pPr>
            <a:lvl7pPr>
              <a:defRPr sz="1369"/>
            </a:lvl7pPr>
            <a:lvl8pPr>
              <a:defRPr sz="1369"/>
            </a:lvl8pPr>
            <a:lvl9pPr>
              <a:defRPr sz="1369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3840213" y="2393285"/>
            <a:ext cx="3341481" cy="997407"/>
          </a:xfrm>
        </p:spPr>
        <p:txBody>
          <a:bodyPr anchor="b"/>
          <a:lstStyle>
            <a:lvl1pPr marL="0" indent="0">
              <a:buNone/>
              <a:defRPr sz="2053" b="1"/>
            </a:lvl1pPr>
            <a:lvl2pPr marL="391135" indent="0">
              <a:buNone/>
              <a:defRPr sz="1711" b="1"/>
            </a:lvl2pPr>
            <a:lvl3pPr marL="782269" indent="0">
              <a:buNone/>
              <a:defRPr sz="1540" b="1"/>
            </a:lvl3pPr>
            <a:lvl4pPr marL="1173404" indent="0">
              <a:buNone/>
              <a:defRPr sz="1369" b="1"/>
            </a:lvl4pPr>
            <a:lvl5pPr marL="1564538" indent="0">
              <a:buNone/>
              <a:defRPr sz="1369" b="1"/>
            </a:lvl5pPr>
            <a:lvl6pPr marL="1955673" indent="0">
              <a:buNone/>
              <a:defRPr sz="1369" b="1"/>
            </a:lvl6pPr>
            <a:lvl7pPr marL="2346808" indent="0">
              <a:buNone/>
              <a:defRPr sz="1369" b="1"/>
            </a:lvl7pPr>
            <a:lvl8pPr marL="2737942" indent="0">
              <a:buNone/>
              <a:defRPr sz="1369" b="1"/>
            </a:lvl8pPr>
            <a:lvl9pPr marL="3129077" indent="0">
              <a:buNone/>
              <a:defRPr sz="1369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3840213" y="3390692"/>
            <a:ext cx="3341481" cy="6160168"/>
          </a:xfrm>
        </p:spPr>
        <p:txBody>
          <a:bodyPr/>
          <a:lstStyle>
            <a:lvl1pPr>
              <a:defRPr sz="2053"/>
            </a:lvl1pPr>
            <a:lvl2pPr>
              <a:defRPr sz="1711"/>
            </a:lvl2pPr>
            <a:lvl3pPr>
              <a:defRPr sz="1540"/>
            </a:lvl3pPr>
            <a:lvl4pPr>
              <a:defRPr sz="1369"/>
            </a:lvl4pPr>
            <a:lvl5pPr>
              <a:defRPr sz="1369"/>
            </a:lvl5pPr>
            <a:lvl6pPr>
              <a:defRPr sz="1369"/>
            </a:lvl6pPr>
            <a:lvl7pPr>
              <a:defRPr sz="1369"/>
            </a:lvl7pPr>
            <a:lvl8pPr>
              <a:defRPr sz="1369"/>
            </a:lvl8pPr>
            <a:lvl9pPr>
              <a:defRPr sz="1369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6A27C-E2F9-C140-AA96-063441F5E1DC}" type="datetimeFigureOut">
              <a:rPr lang="fr-FR" smtClean="0"/>
              <a:t>06/06/2024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829F0-9E9D-5843-8AC4-BFFFF05F267C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017919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6A27C-E2F9-C140-AA96-063441F5E1DC}" type="datetimeFigureOut">
              <a:rPr lang="fr-FR" smtClean="0"/>
              <a:t>06/06/2024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829F0-9E9D-5843-8AC4-BFFFF05F267C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73836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6A27C-E2F9-C140-AA96-063441F5E1DC}" type="datetimeFigureOut">
              <a:rPr lang="fr-FR" smtClean="0"/>
              <a:t>06/06/2024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829F0-9E9D-5843-8AC4-BFFFF05F267C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371584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77987" y="425692"/>
            <a:ext cx="2487081" cy="1811669"/>
          </a:xfrm>
        </p:spPr>
        <p:txBody>
          <a:bodyPr anchor="b"/>
          <a:lstStyle>
            <a:lvl1pPr algn="l">
              <a:defRPr sz="1711" b="1"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955623" y="425694"/>
            <a:ext cx="4226068" cy="9125166"/>
          </a:xfrm>
        </p:spPr>
        <p:txBody>
          <a:bodyPr/>
          <a:lstStyle>
            <a:lvl1pPr>
              <a:defRPr sz="2738"/>
            </a:lvl1pPr>
            <a:lvl2pPr>
              <a:defRPr sz="2395"/>
            </a:lvl2pPr>
            <a:lvl3pPr>
              <a:defRPr sz="2053"/>
            </a:lvl3pPr>
            <a:lvl4pPr>
              <a:defRPr sz="1711"/>
            </a:lvl4pPr>
            <a:lvl5pPr>
              <a:defRPr sz="1711"/>
            </a:lvl5pPr>
            <a:lvl6pPr>
              <a:defRPr sz="1711"/>
            </a:lvl6pPr>
            <a:lvl7pPr>
              <a:defRPr sz="1711"/>
            </a:lvl7pPr>
            <a:lvl8pPr>
              <a:defRPr sz="1711"/>
            </a:lvl8pPr>
            <a:lvl9pPr>
              <a:defRPr sz="1711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377987" y="2237362"/>
            <a:ext cx="2487081" cy="7313498"/>
          </a:xfrm>
        </p:spPr>
        <p:txBody>
          <a:bodyPr/>
          <a:lstStyle>
            <a:lvl1pPr marL="0" indent="0">
              <a:buNone/>
              <a:defRPr sz="1198"/>
            </a:lvl1pPr>
            <a:lvl2pPr marL="391135" indent="0">
              <a:buNone/>
              <a:defRPr sz="1027"/>
            </a:lvl2pPr>
            <a:lvl3pPr marL="782269" indent="0">
              <a:buNone/>
              <a:defRPr sz="856"/>
            </a:lvl3pPr>
            <a:lvl4pPr marL="1173404" indent="0">
              <a:buNone/>
              <a:defRPr sz="770"/>
            </a:lvl4pPr>
            <a:lvl5pPr marL="1564538" indent="0">
              <a:buNone/>
              <a:defRPr sz="770"/>
            </a:lvl5pPr>
            <a:lvl6pPr marL="1955673" indent="0">
              <a:buNone/>
              <a:defRPr sz="770"/>
            </a:lvl6pPr>
            <a:lvl7pPr marL="2346808" indent="0">
              <a:buNone/>
              <a:defRPr sz="770"/>
            </a:lvl7pPr>
            <a:lvl8pPr marL="2737942" indent="0">
              <a:buNone/>
              <a:defRPr sz="770"/>
            </a:lvl8pPr>
            <a:lvl9pPr marL="3129077" indent="0">
              <a:buNone/>
              <a:defRPr sz="77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6A27C-E2F9-C140-AA96-063441F5E1DC}" type="datetimeFigureOut">
              <a:rPr lang="fr-FR" smtClean="0"/>
              <a:t>06/06/2024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829F0-9E9D-5843-8AC4-BFFFF05F267C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744432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81749" y="7484270"/>
            <a:ext cx="4535805" cy="883561"/>
          </a:xfrm>
        </p:spPr>
        <p:txBody>
          <a:bodyPr anchor="b"/>
          <a:lstStyle>
            <a:lvl1pPr algn="l">
              <a:defRPr sz="1711" b="1"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1481749" y="955333"/>
            <a:ext cx="4535805" cy="6415088"/>
          </a:xfrm>
        </p:spPr>
        <p:txBody>
          <a:bodyPr/>
          <a:lstStyle>
            <a:lvl1pPr marL="0" indent="0">
              <a:buNone/>
              <a:defRPr sz="2738"/>
            </a:lvl1pPr>
            <a:lvl2pPr marL="391135" indent="0">
              <a:buNone/>
              <a:defRPr sz="2395"/>
            </a:lvl2pPr>
            <a:lvl3pPr marL="782269" indent="0">
              <a:buNone/>
              <a:defRPr sz="2053"/>
            </a:lvl3pPr>
            <a:lvl4pPr marL="1173404" indent="0">
              <a:buNone/>
              <a:defRPr sz="1711"/>
            </a:lvl4pPr>
            <a:lvl5pPr marL="1564538" indent="0">
              <a:buNone/>
              <a:defRPr sz="1711"/>
            </a:lvl5pPr>
            <a:lvl6pPr marL="1955673" indent="0">
              <a:buNone/>
              <a:defRPr sz="1711"/>
            </a:lvl6pPr>
            <a:lvl7pPr marL="2346808" indent="0">
              <a:buNone/>
              <a:defRPr sz="1711"/>
            </a:lvl7pPr>
            <a:lvl8pPr marL="2737942" indent="0">
              <a:buNone/>
              <a:defRPr sz="1711"/>
            </a:lvl8pPr>
            <a:lvl9pPr marL="3129077" indent="0">
              <a:buNone/>
              <a:defRPr sz="1711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481749" y="8367829"/>
            <a:ext cx="4535805" cy="1254803"/>
          </a:xfrm>
        </p:spPr>
        <p:txBody>
          <a:bodyPr/>
          <a:lstStyle>
            <a:lvl1pPr marL="0" indent="0">
              <a:buNone/>
              <a:defRPr sz="1198"/>
            </a:lvl1pPr>
            <a:lvl2pPr marL="391135" indent="0">
              <a:buNone/>
              <a:defRPr sz="1027"/>
            </a:lvl2pPr>
            <a:lvl3pPr marL="782269" indent="0">
              <a:buNone/>
              <a:defRPr sz="856"/>
            </a:lvl3pPr>
            <a:lvl4pPr marL="1173404" indent="0">
              <a:buNone/>
              <a:defRPr sz="770"/>
            </a:lvl4pPr>
            <a:lvl5pPr marL="1564538" indent="0">
              <a:buNone/>
              <a:defRPr sz="770"/>
            </a:lvl5pPr>
            <a:lvl6pPr marL="1955673" indent="0">
              <a:buNone/>
              <a:defRPr sz="770"/>
            </a:lvl6pPr>
            <a:lvl7pPr marL="2346808" indent="0">
              <a:buNone/>
              <a:defRPr sz="770"/>
            </a:lvl7pPr>
            <a:lvl8pPr marL="2737942" indent="0">
              <a:buNone/>
              <a:defRPr sz="770"/>
            </a:lvl8pPr>
            <a:lvl9pPr marL="3129077" indent="0">
              <a:buNone/>
              <a:defRPr sz="77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6A27C-E2F9-C140-AA96-063441F5E1DC}" type="datetimeFigureOut">
              <a:rPr lang="fr-FR" smtClean="0"/>
              <a:t>06/06/2024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829F0-9E9D-5843-8AC4-BFFFF05F267C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6939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377985" y="428168"/>
            <a:ext cx="6803708" cy="17819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77985" y="2494759"/>
            <a:ext cx="6803708" cy="70561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377985" y="9909730"/>
            <a:ext cx="1763924" cy="5692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F6A27C-E2F9-C140-AA96-063441F5E1DC}" type="datetimeFigureOut">
              <a:rPr lang="fr-FR" smtClean="0"/>
              <a:t>06/06/2024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2582890" y="9909730"/>
            <a:ext cx="2393897" cy="5692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5417768" y="9909730"/>
            <a:ext cx="1763924" cy="5692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C829F0-9E9D-5843-8AC4-BFFFF05F267C}" type="slidenum">
              <a:rPr lang="fr-FR" smtClean="0"/>
              <a:t>‹#›</a:t>
            </a:fld>
            <a:endParaRPr lang="fr-FR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80736CC-B5B1-24B0-5021-BEFE1342E997}"/>
              </a:ext>
            </a:extLst>
          </p:cNvPr>
          <p:cNvSpPr txBox="1"/>
          <p:nvPr userDrawn="1"/>
        </p:nvSpPr>
        <p:spPr>
          <a:xfrm>
            <a:off x="1426334" y="10837838"/>
            <a:ext cx="4707007" cy="3567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0" i="0" dirty="0">
                <a:solidFill>
                  <a:srgbClr val="909090"/>
                </a:solidFill>
                <a:effectLst/>
                <a:latin typeface="Roboto" panose="02000000000000000000" pitchFamily="2" charset="0"/>
              </a:rPr>
              <a:t>Copyright © www.free-cv-design.com</a:t>
            </a:r>
          </a:p>
        </p:txBody>
      </p:sp>
    </p:spTree>
    <p:extLst>
      <p:ext uri="{BB962C8B-B14F-4D97-AF65-F5344CB8AC3E}">
        <p14:creationId xmlns:p14="http://schemas.microsoft.com/office/powerpoint/2010/main" val="2375495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391135" rtl="0" eaLnBrk="1" latinLnBrk="0" hangingPunct="1">
        <a:spcBef>
          <a:spcPct val="0"/>
        </a:spcBef>
        <a:buNone/>
        <a:defRPr sz="376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3351" indent="-293351" algn="l" defTabSz="391135" rtl="0" eaLnBrk="1" latinLnBrk="0" hangingPunct="1">
        <a:spcBef>
          <a:spcPct val="20000"/>
        </a:spcBef>
        <a:buFont typeface="Arial"/>
        <a:buChar char="•"/>
        <a:defRPr sz="2738" kern="1200">
          <a:solidFill>
            <a:schemeClr val="tx1"/>
          </a:solidFill>
          <a:latin typeface="+mn-lt"/>
          <a:ea typeface="+mn-ea"/>
          <a:cs typeface="+mn-cs"/>
        </a:defRPr>
      </a:lvl1pPr>
      <a:lvl2pPr marL="635594" indent="-244459" algn="l" defTabSz="391135" rtl="0" eaLnBrk="1" latinLnBrk="0" hangingPunct="1">
        <a:spcBef>
          <a:spcPct val="20000"/>
        </a:spcBef>
        <a:buFont typeface="Arial"/>
        <a:buChar char="–"/>
        <a:defRPr sz="2395" kern="1200">
          <a:solidFill>
            <a:schemeClr val="tx1"/>
          </a:solidFill>
          <a:latin typeface="+mn-lt"/>
          <a:ea typeface="+mn-ea"/>
          <a:cs typeface="+mn-cs"/>
        </a:defRPr>
      </a:lvl2pPr>
      <a:lvl3pPr marL="977837" indent="-195567" algn="l" defTabSz="391135" rtl="0" eaLnBrk="1" latinLnBrk="0" hangingPunct="1">
        <a:spcBef>
          <a:spcPct val="20000"/>
        </a:spcBef>
        <a:buFont typeface="Arial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3pPr>
      <a:lvl4pPr marL="1368971" indent="-195567" algn="l" defTabSz="391135" rtl="0" eaLnBrk="1" latinLnBrk="0" hangingPunct="1">
        <a:spcBef>
          <a:spcPct val="20000"/>
        </a:spcBef>
        <a:buFont typeface="Arial"/>
        <a:buChar char="–"/>
        <a:defRPr sz="1711" kern="1200">
          <a:solidFill>
            <a:schemeClr val="tx1"/>
          </a:solidFill>
          <a:latin typeface="+mn-lt"/>
          <a:ea typeface="+mn-ea"/>
          <a:cs typeface="+mn-cs"/>
        </a:defRPr>
      </a:lvl4pPr>
      <a:lvl5pPr marL="1760106" indent="-195567" algn="l" defTabSz="391135" rtl="0" eaLnBrk="1" latinLnBrk="0" hangingPunct="1">
        <a:spcBef>
          <a:spcPct val="20000"/>
        </a:spcBef>
        <a:buFont typeface="Arial"/>
        <a:buChar char="»"/>
        <a:defRPr sz="1711" kern="1200">
          <a:solidFill>
            <a:schemeClr val="tx1"/>
          </a:solidFill>
          <a:latin typeface="+mn-lt"/>
          <a:ea typeface="+mn-ea"/>
          <a:cs typeface="+mn-cs"/>
        </a:defRPr>
      </a:lvl5pPr>
      <a:lvl6pPr marL="2151240" indent="-195567" algn="l" defTabSz="391135" rtl="0" eaLnBrk="1" latinLnBrk="0" hangingPunct="1">
        <a:spcBef>
          <a:spcPct val="20000"/>
        </a:spcBef>
        <a:buFont typeface="Arial"/>
        <a:buChar char="•"/>
        <a:defRPr sz="1711" kern="1200">
          <a:solidFill>
            <a:schemeClr val="tx1"/>
          </a:solidFill>
          <a:latin typeface="+mn-lt"/>
          <a:ea typeface="+mn-ea"/>
          <a:cs typeface="+mn-cs"/>
        </a:defRPr>
      </a:lvl6pPr>
      <a:lvl7pPr marL="2542375" indent="-195567" algn="l" defTabSz="391135" rtl="0" eaLnBrk="1" latinLnBrk="0" hangingPunct="1">
        <a:spcBef>
          <a:spcPct val="20000"/>
        </a:spcBef>
        <a:buFont typeface="Arial"/>
        <a:buChar char="•"/>
        <a:defRPr sz="1711" kern="1200">
          <a:solidFill>
            <a:schemeClr val="tx1"/>
          </a:solidFill>
          <a:latin typeface="+mn-lt"/>
          <a:ea typeface="+mn-ea"/>
          <a:cs typeface="+mn-cs"/>
        </a:defRPr>
      </a:lvl7pPr>
      <a:lvl8pPr marL="2933510" indent="-195567" algn="l" defTabSz="391135" rtl="0" eaLnBrk="1" latinLnBrk="0" hangingPunct="1">
        <a:spcBef>
          <a:spcPct val="20000"/>
        </a:spcBef>
        <a:buFont typeface="Arial"/>
        <a:buChar char="•"/>
        <a:defRPr sz="1711" kern="1200">
          <a:solidFill>
            <a:schemeClr val="tx1"/>
          </a:solidFill>
          <a:latin typeface="+mn-lt"/>
          <a:ea typeface="+mn-ea"/>
          <a:cs typeface="+mn-cs"/>
        </a:defRPr>
      </a:lvl8pPr>
      <a:lvl9pPr marL="3324644" indent="-195567" algn="l" defTabSz="391135" rtl="0" eaLnBrk="1" latinLnBrk="0" hangingPunct="1">
        <a:spcBef>
          <a:spcPct val="20000"/>
        </a:spcBef>
        <a:buFont typeface="Arial"/>
        <a:buChar char="•"/>
        <a:defRPr sz="171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91135" rtl="0" eaLnBrk="1" latinLnBrk="0" hangingPunct="1">
        <a:defRPr sz="1540" kern="1200">
          <a:solidFill>
            <a:schemeClr val="tx1"/>
          </a:solidFill>
          <a:latin typeface="+mn-lt"/>
          <a:ea typeface="+mn-ea"/>
          <a:cs typeface="+mn-cs"/>
        </a:defRPr>
      </a:lvl1pPr>
      <a:lvl2pPr marL="391135" algn="l" defTabSz="391135" rtl="0" eaLnBrk="1" latinLnBrk="0" hangingPunct="1">
        <a:defRPr sz="1540" kern="1200">
          <a:solidFill>
            <a:schemeClr val="tx1"/>
          </a:solidFill>
          <a:latin typeface="+mn-lt"/>
          <a:ea typeface="+mn-ea"/>
          <a:cs typeface="+mn-cs"/>
        </a:defRPr>
      </a:lvl2pPr>
      <a:lvl3pPr marL="782269" algn="l" defTabSz="391135" rtl="0" eaLnBrk="1" latinLnBrk="0" hangingPunct="1">
        <a:defRPr sz="1540" kern="1200">
          <a:solidFill>
            <a:schemeClr val="tx1"/>
          </a:solidFill>
          <a:latin typeface="+mn-lt"/>
          <a:ea typeface="+mn-ea"/>
          <a:cs typeface="+mn-cs"/>
        </a:defRPr>
      </a:lvl3pPr>
      <a:lvl4pPr marL="1173404" algn="l" defTabSz="391135" rtl="0" eaLnBrk="1" latinLnBrk="0" hangingPunct="1">
        <a:defRPr sz="1540" kern="1200">
          <a:solidFill>
            <a:schemeClr val="tx1"/>
          </a:solidFill>
          <a:latin typeface="+mn-lt"/>
          <a:ea typeface="+mn-ea"/>
          <a:cs typeface="+mn-cs"/>
        </a:defRPr>
      </a:lvl4pPr>
      <a:lvl5pPr marL="1564538" algn="l" defTabSz="391135" rtl="0" eaLnBrk="1" latinLnBrk="0" hangingPunct="1">
        <a:defRPr sz="1540" kern="1200">
          <a:solidFill>
            <a:schemeClr val="tx1"/>
          </a:solidFill>
          <a:latin typeface="+mn-lt"/>
          <a:ea typeface="+mn-ea"/>
          <a:cs typeface="+mn-cs"/>
        </a:defRPr>
      </a:lvl5pPr>
      <a:lvl6pPr marL="1955673" algn="l" defTabSz="391135" rtl="0" eaLnBrk="1" latinLnBrk="0" hangingPunct="1">
        <a:defRPr sz="1540" kern="1200">
          <a:solidFill>
            <a:schemeClr val="tx1"/>
          </a:solidFill>
          <a:latin typeface="+mn-lt"/>
          <a:ea typeface="+mn-ea"/>
          <a:cs typeface="+mn-cs"/>
        </a:defRPr>
      </a:lvl6pPr>
      <a:lvl7pPr marL="2346808" algn="l" defTabSz="391135" rtl="0" eaLnBrk="1" latinLnBrk="0" hangingPunct="1">
        <a:defRPr sz="1540" kern="1200">
          <a:solidFill>
            <a:schemeClr val="tx1"/>
          </a:solidFill>
          <a:latin typeface="+mn-lt"/>
          <a:ea typeface="+mn-ea"/>
          <a:cs typeface="+mn-cs"/>
        </a:defRPr>
      </a:lvl7pPr>
      <a:lvl8pPr marL="2737942" algn="l" defTabSz="391135" rtl="0" eaLnBrk="1" latinLnBrk="0" hangingPunct="1">
        <a:defRPr sz="1540" kern="1200">
          <a:solidFill>
            <a:schemeClr val="tx1"/>
          </a:solidFill>
          <a:latin typeface="+mn-lt"/>
          <a:ea typeface="+mn-ea"/>
          <a:cs typeface="+mn-cs"/>
        </a:defRPr>
      </a:lvl8pPr>
      <a:lvl9pPr marL="3129077" algn="l" defTabSz="391135" rtl="0" eaLnBrk="1" latinLnBrk="0" hangingPunct="1">
        <a:defRPr sz="15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Rectangle 61">
            <a:extLst>
              <a:ext uri="{FF2B5EF4-FFF2-40B4-BE49-F238E27FC236}">
                <a16:creationId xmlns:a16="http://schemas.microsoft.com/office/drawing/2014/main" id="{B9EA331B-2AAA-4112-ADC8-6FAC8EA32B0A}"/>
              </a:ext>
            </a:extLst>
          </p:cNvPr>
          <p:cNvSpPr/>
          <p:nvPr/>
        </p:nvSpPr>
        <p:spPr>
          <a:xfrm>
            <a:off x="0" y="-3050"/>
            <a:ext cx="7559675" cy="2437707"/>
          </a:xfrm>
          <a:prstGeom prst="rect">
            <a:avLst/>
          </a:prstGeom>
          <a:solidFill>
            <a:srgbClr val="2B7DA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AFA926D0-AD0A-4D1F-BAF7-4DDBCCC42DC5}"/>
              </a:ext>
            </a:extLst>
          </p:cNvPr>
          <p:cNvSpPr/>
          <p:nvPr/>
        </p:nvSpPr>
        <p:spPr>
          <a:xfrm>
            <a:off x="2570221" y="-3050"/>
            <a:ext cx="2486686" cy="2437707"/>
          </a:xfrm>
          <a:prstGeom prst="rect">
            <a:avLst/>
          </a:prstGeom>
          <a:solidFill>
            <a:srgbClr val="59AD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9" name="Rectangle 98">
            <a:extLst>
              <a:ext uri="{FF2B5EF4-FFF2-40B4-BE49-F238E27FC236}">
                <a16:creationId xmlns:a16="http://schemas.microsoft.com/office/drawing/2014/main" id="{D475E02C-BAB1-4393-B506-0D467B84661F}"/>
              </a:ext>
            </a:extLst>
          </p:cNvPr>
          <p:cNvSpPr/>
          <p:nvPr/>
        </p:nvSpPr>
        <p:spPr>
          <a:xfrm>
            <a:off x="0" y="10483105"/>
            <a:ext cx="7559675" cy="219604"/>
          </a:xfrm>
          <a:prstGeom prst="rect">
            <a:avLst/>
          </a:prstGeom>
          <a:solidFill>
            <a:srgbClr val="2B7DA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2" name="Rectangle 121">
            <a:extLst>
              <a:ext uri="{FF2B5EF4-FFF2-40B4-BE49-F238E27FC236}">
                <a16:creationId xmlns:a16="http://schemas.microsoft.com/office/drawing/2014/main" id="{D05CE0DC-1740-4CB7-A7C6-B0E73659B557}"/>
              </a:ext>
            </a:extLst>
          </p:cNvPr>
          <p:cNvSpPr/>
          <p:nvPr/>
        </p:nvSpPr>
        <p:spPr>
          <a:xfrm>
            <a:off x="4672023" y="8187581"/>
            <a:ext cx="2887652" cy="324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35854">
              <a:lnSpc>
                <a:spcPct val="107000"/>
              </a:lnSpc>
              <a:spcAft>
                <a:spcPts val="684"/>
              </a:spcAft>
            </a:pPr>
            <a:r>
              <a:rPr lang="fr-MA" sz="2000" b="1" dirty="0">
                <a:solidFill>
                  <a:srgbClr val="2B7DA3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HOBBIES</a:t>
            </a:r>
            <a:endParaRPr lang="fr-FR" sz="2400" b="1" dirty="0">
              <a:solidFill>
                <a:srgbClr val="2B7DA3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62D3907-A2B9-4358-9122-0DE82E7203A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066" r="3778" b="9879"/>
          <a:stretch/>
        </p:blipFill>
        <p:spPr>
          <a:xfrm>
            <a:off x="305709" y="237711"/>
            <a:ext cx="1937110" cy="1937110"/>
          </a:xfrm>
          <a:prstGeom prst="ellipse">
            <a:avLst/>
          </a:prstGeom>
          <a:noFill/>
          <a:ln w="31750" cmpd="sng">
            <a:noFill/>
            <a:prstDash val="solid"/>
          </a:ln>
        </p:spPr>
      </p:pic>
      <p:sp>
        <p:nvSpPr>
          <p:cNvPr id="45" name="Rectangle 44">
            <a:extLst>
              <a:ext uri="{FF2B5EF4-FFF2-40B4-BE49-F238E27FC236}">
                <a16:creationId xmlns:a16="http://schemas.microsoft.com/office/drawing/2014/main" id="{1C3EE4EF-222A-439A-A83F-93A8F5E514FA}"/>
              </a:ext>
            </a:extLst>
          </p:cNvPr>
          <p:cNvSpPr/>
          <p:nvPr/>
        </p:nvSpPr>
        <p:spPr>
          <a:xfrm>
            <a:off x="5072866" y="230251"/>
            <a:ext cx="2486809" cy="3187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82918" tIns="41459" rIns="82918" bIns="4145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80000"/>
              </a:lnSpc>
            </a:pPr>
            <a:r>
              <a:rPr lang="fr-FR" sz="2000" b="1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JHON</a:t>
            </a:r>
            <a:r>
              <a:rPr lang="fr-FR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Open Sans" panose="020B0606030504020204" pitchFamily="34" charset="0"/>
                <a:cs typeface="Open Sans" panose="020B0606030504020204" pitchFamily="34" charset="0"/>
              </a:rPr>
              <a:t> DOE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BE636B6A-2301-4300-8F79-899330FD796D}"/>
              </a:ext>
            </a:extLst>
          </p:cNvPr>
          <p:cNvSpPr/>
          <p:nvPr/>
        </p:nvSpPr>
        <p:spPr>
          <a:xfrm>
            <a:off x="5049904" y="625628"/>
            <a:ext cx="2509771" cy="255515"/>
          </a:xfrm>
          <a:prstGeom prst="rect">
            <a:avLst/>
          </a:prstGeom>
          <a:solidFill>
            <a:schemeClr val="bg1">
              <a:lumMod val="75000"/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82918" tIns="41459" rIns="82918" bIns="4145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725"/>
              </a:spcAft>
            </a:pPr>
            <a:r>
              <a:rPr lang="fr-FR" sz="14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Administrative</a:t>
            </a:r>
            <a:r>
              <a:rPr lang="fr-FR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Open Sans" panose="020B0606030504020204" pitchFamily="34" charset="0"/>
                <a:cs typeface="Open Sans" panose="020B0606030504020204" pitchFamily="34" charset="0"/>
              </a:rPr>
              <a:t> Assistant</a:t>
            </a:r>
          </a:p>
        </p:txBody>
      </p:sp>
      <p:sp>
        <p:nvSpPr>
          <p:cNvPr id="56" name="Text Box 5">
            <a:extLst>
              <a:ext uri="{FF2B5EF4-FFF2-40B4-BE49-F238E27FC236}">
                <a16:creationId xmlns:a16="http://schemas.microsoft.com/office/drawing/2014/main" id="{63FC28B8-52E7-4A21-97A6-8E9008431D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6180" y="481662"/>
            <a:ext cx="2447765" cy="1745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918" tIns="41459" rIns="82918" bIns="41459" numCol="1" anchor="t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n-US" sz="12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Describe in a few lines your career path, your key skills for the position and your career goals. This is actually an introduction to your cover letter. Describe in a few lines your career path, your key skills for the position and your career goals. This is actually an introduction to your cover letter. </a:t>
            </a:r>
            <a:endParaRPr lang="fr-FR" sz="1200" dirty="0">
              <a:solidFill>
                <a:schemeClr val="bg1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46BA2BA3-3A20-48E2-AE94-D9D62FF72A37}"/>
              </a:ext>
            </a:extLst>
          </p:cNvPr>
          <p:cNvSpPr/>
          <p:nvPr/>
        </p:nvSpPr>
        <p:spPr>
          <a:xfrm>
            <a:off x="168772" y="8683802"/>
            <a:ext cx="2914394" cy="324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rtl="1">
              <a:lnSpc>
                <a:spcPct val="107000"/>
              </a:lnSpc>
              <a:spcAft>
                <a:spcPts val="684"/>
              </a:spcAft>
              <a:buSzPct val="150000"/>
            </a:pPr>
            <a:r>
              <a:rPr lang="fr-MA" sz="2000" b="1" dirty="0">
                <a:solidFill>
                  <a:srgbClr val="2B7DA3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EDUCATION</a:t>
            </a:r>
            <a:endParaRPr lang="fr-FR" sz="2400" b="1" dirty="0">
              <a:solidFill>
                <a:srgbClr val="2B7DA3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FE1A68E-4885-45C6-AD66-C865D668E886}"/>
              </a:ext>
            </a:extLst>
          </p:cNvPr>
          <p:cNvSpPr/>
          <p:nvPr/>
        </p:nvSpPr>
        <p:spPr>
          <a:xfrm>
            <a:off x="168772" y="2657986"/>
            <a:ext cx="2914394" cy="324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rtl="1">
              <a:lnSpc>
                <a:spcPct val="107000"/>
              </a:lnSpc>
              <a:spcAft>
                <a:spcPts val="684"/>
              </a:spcAft>
              <a:buSzPct val="150000"/>
            </a:pPr>
            <a:r>
              <a:rPr lang="fr-MA" sz="2000" b="1" dirty="0">
                <a:solidFill>
                  <a:srgbClr val="2B7DA3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EXPERIENCE</a:t>
            </a:r>
            <a:endParaRPr lang="ar-MA" sz="1369" b="1" dirty="0">
              <a:solidFill>
                <a:srgbClr val="2B7DA3"/>
              </a:solidFill>
              <a:ea typeface="Open Sans" panose="020B0606030504020204" pitchFamily="34" charset="0"/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40600902-D107-4E20-BD3A-25E8A5DEA347}"/>
              </a:ext>
            </a:extLst>
          </p:cNvPr>
          <p:cNvSpPr/>
          <p:nvPr/>
        </p:nvSpPr>
        <p:spPr>
          <a:xfrm>
            <a:off x="4672022" y="6609849"/>
            <a:ext cx="2887653" cy="2841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07000"/>
              </a:lnSpc>
              <a:spcAft>
                <a:spcPts val="684"/>
              </a:spcAft>
              <a:buSzPct val="150000"/>
            </a:pPr>
            <a:r>
              <a:rPr lang="fr-MA" sz="2000" b="1" dirty="0">
                <a:solidFill>
                  <a:srgbClr val="2B7DA3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CERTIFICATIONS</a:t>
            </a:r>
            <a:endParaRPr lang="ar-MA" sz="2000" b="1" dirty="0">
              <a:solidFill>
                <a:srgbClr val="2B7DA3"/>
              </a:solidFill>
              <a:ea typeface="Open Sans" panose="020B060603050402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23EFA51-6848-4B2D-8A51-15C8DC03FDD2}"/>
              </a:ext>
            </a:extLst>
          </p:cNvPr>
          <p:cNvSpPr/>
          <p:nvPr/>
        </p:nvSpPr>
        <p:spPr>
          <a:xfrm>
            <a:off x="4842809" y="7063964"/>
            <a:ext cx="2606306" cy="907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200" dirty="0">
                <a:ea typeface="Open Sans" panose="020B0606030504020204" pitchFamily="34" charset="0"/>
                <a:cs typeface="Open Sans" panose="020B0606030504020204" pitchFamily="34" charset="0"/>
              </a:rPr>
              <a:t>PHP Framework (certificate): </a:t>
            </a:r>
            <a:r>
              <a:rPr lang="en-US" sz="1200" b="1" dirty="0">
                <a:ea typeface="Open Sans" panose="020B0606030504020204" pitchFamily="34" charset="0"/>
                <a:cs typeface="Open Sans" panose="020B0606030504020204" pitchFamily="34" charset="0"/>
              </a:rPr>
              <a:t>Zend, </a:t>
            </a:r>
            <a:r>
              <a:rPr lang="en-US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Codeigniter</a:t>
            </a:r>
            <a:r>
              <a:rPr lang="en-US" sz="1200" b="1" dirty="0">
                <a:ea typeface="Open Sans" panose="020B0606030504020204" pitchFamily="34" charset="0"/>
                <a:cs typeface="Open Sans" panose="020B0606030504020204" pitchFamily="34" charset="0"/>
              </a:rPr>
              <a:t>, Symfony.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200" dirty="0">
                <a:ea typeface="Open Sans" panose="020B0606030504020204" pitchFamily="34" charset="0"/>
                <a:cs typeface="Open Sans" panose="020B0606030504020204" pitchFamily="34" charset="0"/>
              </a:rPr>
              <a:t>Programming Languages: </a:t>
            </a:r>
            <a:r>
              <a:rPr lang="en-US" sz="1200" b="1" dirty="0">
                <a:ea typeface="Open Sans" panose="020B0606030504020204" pitchFamily="34" charset="0"/>
                <a:cs typeface="Open Sans" panose="020B0606030504020204" pitchFamily="34" charset="0"/>
              </a:rPr>
              <a:t>JavaScript, HTML5, PHP, CSS, SQL, MySQL.</a:t>
            </a:r>
            <a:endParaRPr lang="fr-FR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89" name="Group 88">
            <a:extLst>
              <a:ext uri="{FF2B5EF4-FFF2-40B4-BE49-F238E27FC236}">
                <a16:creationId xmlns:a16="http://schemas.microsoft.com/office/drawing/2014/main" id="{C9FF82DB-B153-43E9-AFCE-7E08C3133F82}"/>
              </a:ext>
            </a:extLst>
          </p:cNvPr>
          <p:cNvGrpSpPr/>
          <p:nvPr/>
        </p:nvGrpSpPr>
        <p:grpSpPr>
          <a:xfrm>
            <a:off x="5312831" y="1065937"/>
            <a:ext cx="1928495" cy="1075290"/>
            <a:chOff x="1341479" y="891885"/>
            <a:chExt cx="1928495" cy="1075290"/>
          </a:xfrm>
        </p:grpSpPr>
        <p:grpSp>
          <p:nvGrpSpPr>
            <p:cNvPr id="91" name="Group 90">
              <a:extLst>
                <a:ext uri="{FF2B5EF4-FFF2-40B4-BE49-F238E27FC236}">
                  <a16:creationId xmlns:a16="http://schemas.microsoft.com/office/drawing/2014/main" id="{87380A9F-6BB8-4422-8F2F-50A05CEAC0AC}"/>
                </a:ext>
              </a:extLst>
            </p:cNvPr>
            <p:cNvGrpSpPr/>
            <p:nvPr/>
          </p:nvGrpSpPr>
          <p:grpSpPr>
            <a:xfrm>
              <a:off x="1676466" y="926823"/>
              <a:ext cx="1593508" cy="1040352"/>
              <a:chOff x="142660" y="929043"/>
              <a:chExt cx="1593508" cy="1040352"/>
            </a:xfrm>
          </p:grpSpPr>
          <p:sp>
            <p:nvSpPr>
              <p:cNvPr id="95" name="Rectangle 94">
                <a:extLst>
                  <a:ext uri="{FF2B5EF4-FFF2-40B4-BE49-F238E27FC236}">
                    <a16:creationId xmlns:a16="http://schemas.microsoft.com/office/drawing/2014/main" id="{578A6A93-105C-49B1-970D-84338D980F14}"/>
                  </a:ext>
                </a:extLst>
              </p:cNvPr>
              <p:cNvSpPr/>
              <p:nvPr/>
            </p:nvSpPr>
            <p:spPr>
              <a:xfrm>
                <a:off x="142660" y="1582879"/>
                <a:ext cx="1593508" cy="386516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rtl="1">
                  <a:lnSpc>
                    <a:spcPct val="107000"/>
                  </a:lnSpc>
                  <a:spcAft>
                    <a:spcPts val="684"/>
                  </a:spcAft>
                </a:pPr>
                <a:r>
                  <a:rPr lang="fr-MA" sz="1200" dirty="0">
                    <a:solidFill>
                      <a:schemeClr val="bg1"/>
                    </a:solidFill>
                    <a:ea typeface="Open Sans" panose="020B0606030504020204" pitchFamily="34" charset="0"/>
                    <a:cs typeface="Open Sans" panose="020B0606030504020204" pitchFamily="34" charset="0"/>
                  </a:rPr>
                  <a:t>120 Great Portland Street London W2w 6tQ</a:t>
                </a:r>
                <a:endParaRPr lang="fr-FR" sz="1200" dirty="0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96" name="Rectangle 95">
                <a:extLst>
                  <a:ext uri="{FF2B5EF4-FFF2-40B4-BE49-F238E27FC236}">
                    <a16:creationId xmlns:a16="http://schemas.microsoft.com/office/drawing/2014/main" id="{600D8D3B-9996-4CFF-A486-7565D503CDF3}"/>
                  </a:ext>
                </a:extLst>
              </p:cNvPr>
              <p:cNvSpPr/>
              <p:nvPr/>
            </p:nvSpPr>
            <p:spPr>
              <a:xfrm>
                <a:off x="142660" y="929043"/>
                <a:ext cx="1296830" cy="184666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200" dirty="0">
                    <a:solidFill>
                      <a:schemeClr val="bg1"/>
                    </a:solidFill>
                    <a:ea typeface="Open Sans" panose="020B0606030504020204" pitchFamily="34" charset="0"/>
                    <a:cs typeface="Open Sans" panose="020B0606030504020204" pitchFamily="34" charset="0"/>
                  </a:rPr>
                  <a:t>+44 (0)20 7666 8555</a:t>
                </a:r>
              </a:p>
            </p:txBody>
          </p:sp>
          <p:sp>
            <p:nvSpPr>
              <p:cNvPr id="97" name="Rectangle 96">
                <a:extLst>
                  <a:ext uri="{FF2B5EF4-FFF2-40B4-BE49-F238E27FC236}">
                    <a16:creationId xmlns:a16="http://schemas.microsoft.com/office/drawing/2014/main" id="{45112ABE-559A-4E4B-8FA1-BBB76FA37373}"/>
                  </a:ext>
                </a:extLst>
              </p:cNvPr>
              <p:cNvSpPr/>
              <p:nvPr/>
            </p:nvSpPr>
            <p:spPr>
              <a:xfrm>
                <a:off x="142660" y="1254604"/>
                <a:ext cx="1569917" cy="184666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200" dirty="0">
                    <a:solidFill>
                      <a:schemeClr val="bg1"/>
                    </a:solidFill>
                    <a:ea typeface="Open Sans" panose="020B0606030504020204" pitchFamily="34" charset="0"/>
                    <a:cs typeface="Open Sans" panose="020B0606030504020204" pitchFamily="34" charset="0"/>
                  </a:rPr>
                  <a:t>info@free-cv-design.com</a:t>
                </a:r>
                <a:endParaRPr lang="fr-FR" sz="1200" dirty="0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  <p:sp>
          <p:nvSpPr>
            <p:cNvPr id="92" name="شكل حر 78">
              <a:extLst>
                <a:ext uri="{FF2B5EF4-FFF2-40B4-BE49-F238E27FC236}">
                  <a16:creationId xmlns:a16="http://schemas.microsoft.com/office/drawing/2014/main" id="{0CB9006E-C69B-436F-8485-14CD898C4F8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373599" y="1554997"/>
              <a:ext cx="131694" cy="198858"/>
            </a:xfrm>
            <a:custGeom>
              <a:avLst/>
              <a:gdLst>
                <a:gd name="connsiteX0" fmla="*/ 1316986 w 2647950"/>
                <a:gd name="connsiteY0" fmla="*/ 704850 h 3976070"/>
                <a:gd name="connsiteX1" fmla="*/ 776597 w 2647950"/>
                <a:gd name="connsiteY1" fmla="*/ 1245239 h 3976070"/>
                <a:gd name="connsiteX2" fmla="*/ 1316986 w 2647950"/>
                <a:gd name="connsiteY2" fmla="*/ 1785628 h 3976070"/>
                <a:gd name="connsiteX3" fmla="*/ 1857375 w 2647950"/>
                <a:gd name="connsiteY3" fmla="*/ 1245239 h 3976070"/>
                <a:gd name="connsiteX4" fmla="*/ 1316986 w 2647950"/>
                <a:gd name="connsiteY4" fmla="*/ 704850 h 3976070"/>
                <a:gd name="connsiteX5" fmla="*/ 1323975 w 2647950"/>
                <a:gd name="connsiteY5" fmla="*/ 0 h 3976070"/>
                <a:gd name="connsiteX6" fmla="*/ 2647950 w 2647950"/>
                <a:gd name="connsiteY6" fmla="*/ 1323975 h 3976070"/>
                <a:gd name="connsiteX7" fmla="*/ 2421836 w 2647950"/>
                <a:gd name="connsiteY7" fmla="*/ 2064222 h 3976070"/>
                <a:gd name="connsiteX8" fmla="*/ 2358543 w 2647950"/>
                <a:gd name="connsiteY8" fmla="*/ 2148863 h 3976070"/>
                <a:gd name="connsiteX9" fmla="*/ 1334733 w 2647950"/>
                <a:gd name="connsiteY9" fmla="*/ 3976070 h 3976070"/>
                <a:gd name="connsiteX10" fmla="*/ 273757 w 2647950"/>
                <a:gd name="connsiteY10" fmla="*/ 2127934 h 3976070"/>
                <a:gd name="connsiteX11" fmla="*/ 226114 w 2647950"/>
                <a:gd name="connsiteY11" fmla="*/ 2064222 h 3976070"/>
                <a:gd name="connsiteX12" fmla="*/ 0 w 2647950"/>
                <a:gd name="connsiteY12" fmla="*/ 1323975 h 3976070"/>
                <a:gd name="connsiteX13" fmla="*/ 1323975 w 2647950"/>
                <a:gd name="connsiteY13" fmla="*/ 0 h 3976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647950" h="3976070">
                  <a:moveTo>
                    <a:pt x="1316986" y="704850"/>
                  </a:moveTo>
                  <a:cubicBezTo>
                    <a:pt x="1018537" y="704850"/>
                    <a:pt x="776597" y="946790"/>
                    <a:pt x="776597" y="1245239"/>
                  </a:cubicBezTo>
                  <a:cubicBezTo>
                    <a:pt x="776597" y="1543688"/>
                    <a:pt x="1018537" y="1785628"/>
                    <a:pt x="1316986" y="1785628"/>
                  </a:cubicBezTo>
                  <a:cubicBezTo>
                    <a:pt x="1615435" y="1785628"/>
                    <a:pt x="1857375" y="1543688"/>
                    <a:pt x="1857375" y="1245239"/>
                  </a:cubicBezTo>
                  <a:cubicBezTo>
                    <a:pt x="1857375" y="946790"/>
                    <a:pt x="1615435" y="704850"/>
                    <a:pt x="1316986" y="704850"/>
                  </a:cubicBezTo>
                  <a:close/>
                  <a:moveTo>
                    <a:pt x="1323975" y="0"/>
                  </a:moveTo>
                  <a:cubicBezTo>
                    <a:pt x="2055186" y="0"/>
                    <a:pt x="2647950" y="592764"/>
                    <a:pt x="2647950" y="1323975"/>
                  </a:cubicBezTo>
                  <a:cubicBezTo>
                    <a:pt x="2647950" y="1598179"/>
                    <a:pt x="2564593" y="1852914"/>
                    <a:pt x="2421836" y="2064222"/>
                  </a:cubicBezTo>
                  <a:lnTo>
                    <a:pt x="2358543" y="2148863"/>
                  </a:lnTo>
                  <a:lnTo>
                    <a:pt x="1334733" y="3976070"/>
                  </a:lnTo>
                  <a:lnTo>
                    <a:pt x="273757" y="2127934"/>
                  </a:lnTo>
                  <a:lnTo>
                    <a:pt x="226114" y="2064222"/>
                  </a:lnTo>
                  <a:cubicBezTo>
                    <a:pt x="83358" y="1852914"/>
                    <a:pt x="0" y="1598179"/>
                    <a:pt x="0" y="1323975"/>
                  </a:cubicBezTo>
                  <a:cubicBezTo>
                    <a:pt x="0" y="592764"/>
                    <a:pt x="592764" y="0"/>
                    <a:pt x="1323975" y="0"/>
                  </a:cubicBezTo>
                  <a:close/>
                </a:path>
              </a:pathLst>
            </a:custGeom>
            <a:solidFill>
              <a:schemeClr val="bg1"/>
            </a:solidFill>
            <a:ln w="793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1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MA" sz="2800">
                <a:solidFill>
                  <a:schemeClr val="bg1"/>
                </a:solidFill>
              </a:endParaRPr>
            </a:p>
          </p:txBody>
        </p:sp>
        <p:sp>
          <p:nvSpPr>
            <p:cNvPr id="93" name="شكل حر 85">
              <a:extLst>
                <a:ext uri="{FF2B5EF4-FFF2-40B4-BE49-F238E27FC236}">
                  <a16:creationId xmlns:a16="http://schemas.microsoft.com/office/drawing/2014/main" id="{D31312D1-BF1B-4A8F-9DD1-456442795E3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341479" y="1256455"/>
              <a:ext cx="185933" cy="132573"/>
            </a:xfrm>
            <a:custGeom>
              <a:avLst/>
              <a:gdLst>
                <a:gd name="connsiteX0" fmla="*/ 3316236 w 8372474"/>
                <a:gd name="connsiteY0" fmla="*/ 3531540 h 5981701"/>
                <a:gd name="connsiteX1" fmla="*/ 1307076 w 8372474"/>
                <a:gd name="connsiteY1" fmla="*/ 5537782 h 5981701"/>
                <a:gd name="connsiteX2" fmla="*/ 7035211 w 8372474"/>
                <a:gd name="connsiteY2" fmla="*/ 5534939 h 5981701"/>
                <a:gd name="connsiteX3" fmla="*/ 5064612 w 8372474"/>
                <a:gd name="connsiteY3" fmla="*/ 3558654 h 5981701"/>
                <a:gd name="connsiteX4" fmla="*/ 4317667 w 8372474"/>
                <a:gd name="connsiteY4" fmla="*/ 4306522 h 5981701"/>
                <a:gd name="connsiteX5" fmla="*/ 4091217 w 8372474"/>
                <a:gd name="connsiteY5" fmla="*/ 4308903 h 5981701"/>
                <a:gd name="connsiteX6" fmla="*/ 7887285 w 8372474"/>
                <a:gd name="connsiteY6" fmla="*/ 736631 h 5981701"/>
                <a:gd name="connsiteX7" fmla="*/ 5379748 w 8372474"/>
                <a:gd name="connsiteY7" fmla="*/ 3243523 h 5981701"/>
                <a:gd name="connsiteX8" fmla="*/ 7665088 w 8372474"/>
                <a:gd name="connsiteY8" fmla="*/ 5527516 h 5981701"/>
                <a:gd name="connsiteX9" fmla="*/ 7884020 w 8372474"/>
                <a:gd name="connsiteY9" fmla="*/ 5078798 h 5981701"/>
                <a:gd name="connsiteX10" fmla="*/ 7887285 w 8372474"/>
                <a:gd name="connsiteY10" fmla="*/ 736631 h 5981701"/>
                <a:gd name="connsiteX11" fmla="*/ 494711 w 8372474"/>
                <a:gd name="connsiteY11" fmla="*/ 712818 h 5981701"/>
                <a:gd name="connsiteX12" fmla="*/ 497974 w 8372474"/>
                <a:gd name="connsiteY12" fmla="*/ 5054986 h 5981701"/>
                <a:gd name="connsiteX13" fmla="*/ 716862 w 8372474"/>
                <a:gd name="connsiteY13" fmla="*/ 5503704 h 5981701"/>
                <a:gd name="connsiteX14" fmla="*/ 3001739 w 8372474"/>
                <a:gd name="connsiteY14" fmla="*/ 3219711 h 5981701"/>
                <a:gd name="connsiteX15" fmla="*/ 881060 w 8372474"/>
                <a:gd name="connsiteY15" fmla="*/ 472017 h 5981701"/>
                <a:gd name="connsiteX16" fmla="*/ 4067173 w 8372474"/>
                <a:gd name="connsiteY16" fmla="*/ 3655748 h 5981701"/>
                <a:gd name="connsiteX17" fmla="*/ 4212429 w 8372474"/>
                <a:gd name="connsiteY17" fmla="*/ 3729567 h 5981701"/>
                <a:gd name="connsiteX18" fmla="*/ 4348161 w 8372474"/>
                <a:gd name="connsiteY18" fmla="*/ 3641461 h 5981701"/>
                <a:gd name="connsiteX19" fmla="*/ 7519985 w 8372474"/>
                <a:gd name="connsiteY19" fmla="*/ 472017 h 5981701"/>
                <a:gd name="connsiteX20" fmla="*/ 892290 w 8372474"/>
                <a:gd name="connsiteY20" fmla="*/ 0 h 5981701"/>
                <a:gd name="connsiteX21" fmla="*/ 7480184 w 8372474"/>
                <a:gd name="connsiteY21" fmla="*/ 0 h 5981701"/>
                <a:gd name="connsiteX22" fmla="*/ 8372474 w 8372474"/>
                <a:gd name="connsiteY22" fmla="*/ 892290 h 5981701"/>
                <a:gd name="connsiteX23" fmla="*/ 8372474 w 8372474"/>
                <a:gd name="connsiteY23" fmla="*/ 5089411 h 5981701"/>
                <a:gd name="connsiteX24" fmla="*/ 7480184 w 8372474"/>
                <a:gd name="connsiteY24" fmla="*/ 5981701 h 5981701"/>
                <a:gd name="connsiteX25" fmla="*/ 892290 w 8372474"/>
                <a:gd name="connsiteY25" fmla="*/ 5981701 h 5981701"/>
                <a:gd name="connsiteX26" fmla="*/ 0 w 8372474"/>
                <a:gd name="connsiteY26" fmla="*/ 5089411 h 5981701"/>
                <a:gd name="connsiteX27" fmla="*/ 0 w 8372474"/>
                <a:gd name="connsiteY27" fmla="*/ 892290 h 5981701"/>
                <a:gd name="connsiteX28" fmla="*/ 892290 w 8372474"/>
                <a:gd name="connsiteY28" fmla="*/ 0 h 5981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8372474" h="5981701">
                  <a:moveTo>
                    <a:pt x="3316236" y="3531540"/>
                  </a:moveTo>
                  <a:lnTo>
                    <a:pt x="1307076" y="5537782"/>
                  </a:lnTo>
                  <a:lnTo>
                    <a:pt x="7035211" y="5534939"/>
                  </a:lnTo>
                  <a:lnTo>
                    <a:pt x="5064612" y="3558654"/>
                  </a:lnTo>
                  <a:lnTo>
                    <a:pt x="4317667" y="4306522"/>
                  </a:lnTo>
                  <a:cubicBezTo>
                    <a:pt x="4246947" y="4383516"/>
                    <a:pt x="4152413" y="4365259"/>
                    <a:pt x="4091217" y="4308903"/>
                  </a:cubicBezTo>
                  <a:close/>
                  <a:moveTo>
                    <a:pt x="7887285" y="736631"/>
                  </a:moveTo>
                  <a:lnTo>
                    <a:pt x="5379748" y="3243523"/>
                  </a:lnTo>
                  <a:lnTo>
                    <a:pt x="7665088" y="5527516"/>
                  </a:lnTo>
                  <a:cubicBezTo>
                    <a:pt x="7783318" y="5489862"/>
                    <a:pt x="7896785" y="5392677"/>
                    <a:pt x="7884020" y="5078798"/>
                  </a:cubicBezTo>
                  <a:cubicBezTo>
                    <a:pt x="7877170" y="3582196"/>
                    <a:pt x="7894135" y="2233232"/>
                    <a:pt x="7887285" y="736631"/>
                  </a:cubicBezTo>
                  <a:close/>
                  <a:moveTo>
                    <a:pt x="494711" y="712818"/>
                  </a:moveTo>
                  <a:cubicBezTo>
                    <a:pt x="487861" y="2209420"/>
                    <a:pt x="504824" y="3558384"/>
                    <a:pt x="497974" y="5054986"/>
                  </a:cubicBezTo>
                  <a:cubicBezTo>
                    <a:pt x="485212" y="5368865"/>
                    <a:pt x="598656" y="5466050"/>
                    <a:pt x="716862" y="5503704"/>
                  </a:cubicBezTo>
                  <a:lnTo>
                    <a:pt x="3001739" y="3219711"/>
                  </a:lnTo>
                  <a:close/>
                  <a:moveTo>
                    <a:pt x="881060" y="472017"/>
                  </a:moveTo>
                  <a:lnTo>
                    <a:pt x="4067173" y="3655748"/>
                  </a:lnTo>
                  <a:cubicBezTo>
                    <a:pt x="4101304" y="3685117"/>
                    <a:pt x="4099716" y="3719248"/>
                    <a:pt x="4212429" y="3729567"/>
                  </a:cubicBezTo>
                  <a:cubicBezTo>
                    <a:pt x="4298154" y="3712104"/>
                    <a:pt x="4312442" y="3685118"/>
                    <a:pt x="4348161" y="3641461"/>
                  </a:cubicBezTo>
                  <a:lnTo>
                    <a:pt x="7519985" y="472017"/>
                  </a:lnTo>
                  <a:close/>
                  <a:moveTo>
                    <a:pt x="892290" y="0"/>
                  </a:moveTo>
                  <a:lnTo>
                    <a:pt x="7480184" y="0"/>
                  </a:lnTo>
                  <a:cubicBezTo>
                    <a:pt x="7972982" y="0"/>
                    <a:pt x="8372474" y="399492"/>
                    <a:pt x="8372474" y="892290"/>
                  </a:cubicBezTo>
                  <a:lnTo>
                    <a:pt x="8372474" y="5089411"/>
                  </a:lnTo>
                  <a:cubicBezTo>
                    <a:pt x="8372474" y="5582209"/>
                    <a:pt x="7972982" y="5981701"/>
                    <a:pt x="7480184" y="5981701"/>
                  </a:cubicBezTo>
                  <a:lnTo>
                    <a:pt x="892290" y="5981701"/>
                  </a:lnTo>
                  <a:cubicBezTo>
                    <a:pt x="399492" y="5981701"/>
                    <a:pt x="0" y="5582209"/>
                    <a:pt x="0" y="5089411"/>
                  </a:cubicBezTo>
                  <a:lnTo>
                    <a:pt x="0" y="892290"/>
                  </a:lnTo>
                  <a:cubicBezTo>
                    <a:pt x="0" y="399492"/>
                    <a:pt x="399492" y="0"/>
                    <a:pt x="89229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1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MA" sz="2800">
                <a:solidFill>
                  <a:schemeClr val="bg1"/>
                </a:solidFill>
              </a:endParaRPr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2A233C98-BDBD-4CE8-A405-1D771D218C2C}"/>
                </a:ext>
              </a:extLst>
            </p:cNvPr>
            <p:cNvSpPr/>
            <p:nvPr/>
          </p:nvSpPr>
          <p:spPr>
            <a:xfrm>
              <a:off x="1342588" y="891885"/>
              <a:ext cx="198858" cy="198858"/>
            </a:xfrm>
            <a:custGeom>
              <a:avLst/>
              <a:gdLst>
                <a:gd name="connsiteX0" fmla="*/ 67377 w 108660"/>
                <a:gd name="connsiteY0" fmla="*/ 71902 h 115365"/>
                <a:gd name="connsiteX1" fmla="*/ 70853 w 108660"/>
                <a:gd name="connsiteY1" fmla="*/ 73629 h 115365"/>
                <a:gd name="connsiteX2" fmla="*/ 86114 w 108660"/>
                <a:gd name="connsiteY2" fmla="*/ 100034 h 115365"/>
                <a:gd name="connsiteX3" fmla="*/ 84836 w 108660"/>
                <a:gd name="connsiteY3" fmla="*/ 104841 h 115365"/>
                <a:gd name="connsiteX4" fmla="*/ 76774 w 108660"/>
                <a:gd name="connsiteY4" fmla="*/ 109523 h 115365"/>
                <a:gd name="connsiteX5" fmla="*/ 71978 w 108660"/>
                <a:gd name="connsiteY5" fmla="*/ 108243 h 115365"/>
                <a:gd name="connsiteX6" fmla="*/ 56717 w 108660"/>
                <a:gd name="connsiteY6" fmla="*/ 81838 h 115365"/>
                <a:gd name="connsiteX7" fmla="*/ 57995 w 108660"/>
                <a:gd name="connsiteY7" fmla="*/ 77031 h 115365"/>
                <a:gd name="connsiteX8" fmla="*/ 66057 w 108660"/>
                <a:gd name="connsiteY8" fmla="*/ 72349 h 115365"/>
                <a:gd name="connsiteX9" fmla="*/ 67377 w 108660"/>
                <a:gd name="connsiteY9" fmla="*/ 71902 h 115365"/>
                <a:gd name="connsiteX10" fmla="*/ 90660 w 108660"/>
                <a:gd name="connsiteY10" fmla="*/ 11963 h 115365"/>
                <a:gd name="connsiteX11" fmla="*/ 108660 w 108660"/>
                <a:gd name="connsiteY11" fmla="*/ 29963 h 115365"/>
                <a:gd name="connsiteX12" fmla="*/ 90660 w 108660"/>
                <a:gd name="connsiteY12" fmla="*/ 47963 h 115365"/>
                <a:gd name="connsiteX13" fmla="*/ 72660 w 108660"/>
                <a:gd name="connsiteY13" fmla="*/ 29963 h 115365"/>
                <a:gd name="connsiteX14" fmla="*/ 90660 w 108660"/>
                <a:gd name="connsiteY14" fmla="*/ 11963 h 115365"/>
                <a:gd name="connsiteX15" fmla="*/ 12883 w 108660"/>
                <a:gd name="connsiteY15" fmla="*/ 10583 h 115365"/>
                <a:gd name="connsiteX16" fmla="*/ 28856 w 108660"/>
                <a:gd name="connsiteY16" fmla="*/ 38492 h 115365"/>
                <a:gd name="connsiteX17" fmla="*/ 29670 w 108660"/>
                <a:gd name="connsiteY17" fmla="*/ 68633 h 115365"/>
                <a:gd name="connsiteX18" fmla="*/ 54537 w 108660"/>
                <a:gd name="connsiteY18" fmla="*/ 82872 h 115365"/>
                <a:gd name="connsiteX19" fmla="*/ 70535 w 108660"/>
                <a:gd name="connsiteY19" fmla="*/ 110710 h 115365"/>
                <a:gd name="connsiteX20" fmla="*/ 56894 w 108660"/>
                <a:gd name="connsiteY20" fmla="*/ 115365 h 115365"/>
                <a:gd name="connsiteX21" fmla="*/ 45294 w 108660"/>
                <a:gd name="connsiteY21" fmla="*/ 110850 h 115365"/>
                <a:gd name="connsiteX22" fmla="*/ 20 w 108660"/>
                <a:gd name="connsiteY22" fmla="*/ 26785 h 115365"/>
                <a:gd name="connsiteX23" fmla="*/ 3356 w 108660"/>
                <a:gd name="connsiteY23" fmla="*/ 17711 h 115365"/>
                <a:gd name="connsiteX24" fmla="*/ 12883 w 108660"/>
                <a:gd name="connsiteY24" fmla="*/ 10583 h 115365"/>
                <a:gd name="connsiteX25" fmla="*/ 26146 w 108660"/>
                <a:gd name="connsiteY25" fmla="*/ 27 h 115365"/>
                <a:gd name="connsiteX26" fmla="*/ 29622 w 108660"/>
                <a:gd name="connsiteY26" fmla="*/ 1755 h 115365"/>
                <a:gd name="connsiteX27" fmla="*/ 44882 w 108660"/>
                <a:gd name="connsiteY27" fmla="*/ 28160 h 115365"/>
                <a:gd name="connsiteX28" fmla="*/ 43605 w 108660"/>
                <a:gd name="connsiteY28" fmla="*/ 32967 h 115365"/>
                <a:gd name="connsiteX29" fmla="*/ 35542 w 108660"/>
                <a:gd name="connsiteY29" fmla="*/ 37649 h 115365"/>
                <a:gd name="connsiteX30" fmla="*/ 30747 w 108660"/>
                <a:gd name="connsiteY30" fmla="*/ 36368 h 115365"/>
                <a:gd name="connsiteX31" fmla="*/ 15486 w 108660"/>
                <a:gd name="connsiteY31" fmla="*/ 9963 h 115365"/>
                <a:gd name="connsiteX32" fmla="*/ 16764 w 108660"/>
                <a:gd name="connsiteY32" fmla="*/ 5156 h 115365"/>
                <a:gd name="connsiteX33" fmla="*/ 24826 w 108660"/>
                <a:gd name="connsiteY33" fmla="*/ 474 h 115365"/>
                <a:gd name="connsiteX34" fmla="*/ 26146 w 108660"/>
                <a:gd name="connsiteY34" fmla="*/ 27 h 115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08660" h="115365">
                  <a:moveTo>
                    <a:pt x="67377" y="71902"/>
                  </a:moveTo>
                  <a:cubicBezTo>
                    <a:pt x="68734" y="71731"/>
                    <a:pt x="70124" y="72369"/>
                    <a:pt x="70853" y="73629"/>
                  </a:cubicBezTo>
                  <a:lnTo>
                    <a:pt x="86114" y="100034"/>
                  </a:lnTo>
                  <a:cubicBezTo>
                    <a:pt x="87085" y="101715"/>
                    <a:pt x="86513" y="103867"/>
                    <a:pt x="84836" y="104841"/>
                  </a:cubicBezTo>
                  <a:lnTo>
                    <a:pt x="76774" y="109523"/>
                  </a:lnTo>
                  <a:cubicBezTo>
                    <a:pt x="75097" y="110497"/>
                    <a:pt x="72950" y="109924"/>
                    <a:pt x="71978" y="108243"/>
                  </a:cubicBezTo>
                  <a:lnTo>
                    <a:pt x="56717" y="81838"/>
                  </a:lnTo>
                  <a:cubicBezTo>
                    <a:pt x="55746" y="80157"/>
                    <a:pt x="56318" y="78005"/>
                    <a:pt x="57995" y="77031"/>
                  </a:cubicBezTo>
                  <a:lnTo>
                    <a:pt x="66057" y="72349"/>
                  </a:lnTo>
                  <a:cubicBezTo>
                    <a:pt x="66477" y="72106"/>
                    <a:pt x="66925" y="71959"/>
                    <a:pt x="67377" y="71902"/>
                  </a:cubicBezTo>
                  <a:close/>
                  <a:moveTo>
                    <a:pt x="90660" y="11963"/>
                  </a:moveTo>
                  <a:cubicBezTo>
                    <a:pt x="100601" y="11963"/>
                    <a:pt x="108660" y="20022"/>
                    <a:pt x="108660" y="29963"/>
                  </a:cubicBezTo>
                  <a:cubicBezTo>
                    <a:pt x="108660" y="39904"/>
                    <a:pt x="100601" y="47963"/>
                    <a:pt x="90660" y="47963"/>
                  </a:cubicBezTo>
                  <a:cubicBezTo>
                    <a:pt x="80719" y="47963"/>
                    <a:pt x="72660" y="39904"/>
                    <a:pt x="72660" y="29963"/>
                  </a:cubicBezTo>
                  <a:cubicBezTo>
                    <a:pt x="72660" y="20022"/>
                    <a:pt x="80719" y="11963"/>
                    <a:pt x="90660" y="11963"/>
                  </a:cubicBezTo>
                  <a:close/>
                  <a:moveTo>
                    <a:pt x="12883" y="10583"/>
                  </a:moveTo>
                  <a:lnTo>
                    <a:pt x="28856" y="38492"/>
                  </a:lnTo>
                  <a:cubicBezTo>
                    <a:pt x="19525" y="44628"/>
                    <a:pt x="25413" y="61107"/>
                    <a:pt x="29670" y="68633"/>
                  </a:cubicBezTo>
                  <a:cubicBezTo>
                    <a:pt x="34137" y="76158"/>
                    <a:pt x="44638" y="88577"/>
                    <a:pt x="54537" y="82872"/>
                  </a:cubicBezTo>
                  <a:lnTo>
                    <a:pt x="70535" y="110710"/>
                  </a:lnTo>
                  <a:cubicBezTo>
                    <a:pt x="62330" y="115705"/>
                    <a:pt x="59819" y="115213"/>
                    <a:pt x="56894" y="115365"/>
                  </a:cubicBezTo>
                  <a:cubicBezTo>
                    <a:pt x="52780" y="115307"/>
                    <a:pt x="47969" y="112616"/>
                    <a:pt x="45294" y="110850"/>
                  </a:cubicBezTo>
                  <a:cubicBezTo>
                    <a:pt x="32483" y="102989"/>
                    <a:pt x="-936" y="61099"/>
                    <a:pt x="20" y="26785"/>
                  </a:cubicBezTo>
                  <a:cubicBezTo>
                    <a:pt x="137" y="22672"/>
                    <a:pt x="1794" y="19675"/>
                    <a:pt x="3356" y="17711"/>
                  </a:cubicBezTo>
                  <a:cubicBezTo>
                    <a:pt x="5476" y="15116"/>
                    <a:pt x="9518" y="12492"/>
                    <a:pt x="12883" y="10583"/>
                  </a:cubicBezTo>
                  <a:close/>
                  <a:moveTo>
                    <a:pt x="26146" y="27"/>
                  </a:moveTo>
                  <a:cubicBezTo>
                    <a:pt x="27503" y="-144"/>
                    <a:pt x="28893" y="494"/>
                    <a:pt x="29622" y="1755"/>
                  </a:cubicBezTo>
                  <a:lnTo>
                    <a:pt x="44882" y="28160"/>
                  </a:lnTo>
                  <a:cubicBezTo>
                    <a:pt x="45854" y="29841"/>
                    <a:pt x="45282" y="31993"/>
                    <a:pt x="43605" y="32967"/>
                  </a:cubicBezTo>
                  <a:lnTo>
                    <a:pt x="35542" y="37649"/>
                  </a:lnTo>
                  <a:cubicBezTo>
                    <a:pt x="33866" y="38622"/>
                    <a:pt x="31719" y="38049"/>
                    <a:pt x="30747" y="36368"/>
                  </a:cubicBezTo>
                  <a:lnTo>
                    <a:pt x="15486" y="9963"/>
                  </a:lnTo>
                  <a:cubicBezTo>
                    <a:pt x="14515" y="8282"/>
                    <a:pt x="15087" y="6130"/>
                    <a:pt x="16764" y="5156"/>
                  </a:cubicBezTo>
                  <a:lnTo>
                    <a:pt x="24826" y="474"/>
                  </a:lnTo>
                  <a:cubicBezTo>
                    <a:pt x="25245" y="231"/>
                    <a:pt x="25694" y="84"/>
                    <a:pt x="26146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fr-MA" sz="2800">
                <a:solidFill>
                  <a:schemeClr val="bg1"/>
                </a:solidFill>
              </a:endParaRPr>
            </a:p>
          </p:txBody>
        </p:sp>
      </p:grpSp>
      <p:sp>
        <p:nvSpPr>
          <p:cNvPr id="115" name="Rectangle 114">
            <a:extLst>
              <a:ext uri="{FF2B5EF4-FFF2-40B4-BE49-F238E27FC236}">
                <a16:creationId xmlns:a16="http://schemas.microsoft.com/office/drawing/2014/main" id="{CFE1A68E-4885-45C6-AD66-C865D668E886}"/>
              </a:ext>
            </a:extLst>
          </p:cNvPr>
          <p:cNvSpPr/>
          <p:nvPr/>
        </p:nvSpPr>
        <p:spPr>
          <a:xfrm>
            <a:off x="2579708" y="218138"/>
            <a:ext cx="2209325" cy="2652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rtl="1">
              <a:lnSpc>
                <a:spcPct val="107000"/>
              </a:lnSpc>
              <a:spcAft>
                <a:spcPts val="684"/>
              </a:spcAft>
              <a:buSzPct val="150000"/>
            </a:pPr>
            <a:r>
              <a:rPr lang="fr-MA" sz="1369" b="1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SUMMARY</a:t>
            </a:r>
            <a:endParaRPr lang="ar-MA" sz="1369" b="1" dirty="0">
              <a:solidFill>
                <a:schemeClr val="bg1"/>
              </a:solidFill>
              <a:ea typeface="Open Sans" panose="020B0606030504020204" pitchFamily="34" charset="0"/>
            </a:endParaRPr>
          </a:p>
        </p:txBody>
      </p:sp>
      <p:sp>
        <p:nvSpPr>
          <p:cNvPr id="116" name="Rectangle 115">
            <a:extLst>
              <a:ext uri="{FF2B5EF4-FFF2-40B4-BE49-F238E27FC236}">
                <a16:creationId xmlns:a16="http://schemas.microsoft.com/office/drawing/2014/main" id="{282838A2-C8F7-48EC-AAD9-0BDF35CF634C}"/>
              </a:ext>
            </a:extLst>
          </p:cNvPr>
          <p:cNvSpPr/>
          <p:nvPr/>
        </p:nvSpPr>
        <p:spPr>
          <a:xfrm>
            <a:off x="4672023" y="2788377"/>
            <a:ext cx="2887652" cy="324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fr-MA" sz="2000" b="1" dirty="0">
                <a:solidFill>
                  <a:srgbClr val="2B7DA3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SKILL HIGHLIGHTS</a:t>
            </a:r>
            <a:endParaRPr lang="fr-FR" sz="2000" b="1" dirty="0">
              <a:solidFill>
                <a:srgbClr val="2B7DA3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7" name="Rectangle 116">
            <a:extLst>
              <a:ext uri="{FF2B5EF4-FFF2-40B4-BE49-F238E27FC236}">
                <a16:creationId xmlns:a16="http://schemas.microsoft.com/office/drawing/2014/main" id="{9DB1A263-4539-469D-A653-02B25702121A}"/>
              </a:ext>
            </a:extLst>
          </p:cNvPr>
          <p:cNvSpPr/>
          <p:nvPr/>
        </p:nvSpPr>
        <p:spPr>
          <a:xfrm>
            <a:off x="4672023" y="4982728"/>
            <a:ext cx="2887652" cy="324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fr-MA" sz="2000" b="1" dirty="0">
                <a:solidFill>
                  <a:srgbClr val="2B7DA3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LANGUAGES</a:t>
            </a:r>
            <a:endParaRPr lang="fr-FR" sz="2400" b="1" dirty="0">
              <a:solidFill>
                <a:srgbClr val="2B7DA3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7137C96F-C0E7-42A7-BE69-3F4A360AE545}"/>
              </a:ext>
            </a:extLst>
          </p:cNvPr>
          <p:cNvGrpSpPr/>
          <p:nvPr/>
        </p:nvGrpSpPr>
        <p:grpSpPr>
          <a:xfrm>
            <a:off x="4776990" y="3261362"/>
            <a:ext cx="2483706" cy="1395700"/>
            <a:chOff x="-2471585" y="4922652"/>
            <a:chExt cx="2839895" cy="1395700"/>
          </a:xfrm>
        </p:grpSpPr>
        <p:sp>
          <p:nvSpPr>
            <p:cNvPr id="100" name="Rectangle: Rounded Corners 99">
              <a:extLst>
                <a:ext uri="{FF2B5EF4-FFF2-40B4-BE49-F238E27FC236}">
                  <a16:creationId xmlns:a16="http://schemas.microsoft.com/office/drawing/2014/main" id="{43F65FD3-273E-4A3C-8945-155A51B677D7}"/>
                </a:ext>
              </a:extLst>
            </p:cNvPr>
            <p:cNvSpPr/>
            <p:nvPr/>
          </p:nvSpPr>
          <p:spPr>
            <a:xfrm>
              <a:off x="-2471585" y="4922652"/>
              <a:ext cx="2839893" cy="183672"/>
            </a:xfrm>
            <a:prstGeom prst="roundRect">
              <a:avLst>
                <a:gd name="adj" fmla="val 50000"/>
              </a:avLst>
            </a:prstGeom>
            <a:solidFill>
              <a:srgbClr val="43464F"/>
            </a:solidFill>
            <a:ln w="12700">
              <a:solidFill>
                <a:srgbClr val="43464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414"/>
            </a:p>
          </p:txBody>
        </p:sp>
        <p:sp>
          <p:nvSpPr>
            <p:cNvPr id="101" name="Rectangle: Rounded Corners 100">
              <a:extLst>
                <a:ext uri="{FF2B5EF4-FFF2-40B4-BE49-F238E27FC236}">
                  <a16:creationId xmlns:a16="http://schemas.microsoft.com/office/drawing/2014/main" id="{CC67CBF2-A63F-4047-A4CC-C44EB31F221D}"/>
                </a:ext>
              </a:extLst>
            </p:cNvPr>
            <p:cNvSpPr/>
            <p:nvPr/>
          </p:nvSpPr>
          <p:spPr>
            <a:xfrm>
              <a:off x="-2467388" y="4922652"/>
              <a:ext cx="2614719" cy="183672"/>
            </a:xfrm>
            <a:prstGeom prst="roundRect">
              <a:avLst>
                <a:gd name="adj" fmla="val 50000"/>
              </a:avLst>
            </a:prstGeom>
            <a:solidFill>
              <a:srgbClr val="2B7DA3"/>
            </a:solidFill>
            <a:ln w="1270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940" dirty="0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Ms office</a:t>
              </a:r>
            </a:p>
          </p:txBody>
        </p:sp>
        <p:sp>
          <p:nvSpPr>
            <p:cNvPr id="102" name="Rectangle: Rounded Corners 101">
              <a:extLst>
                <a:ext uri="{FF2B5EF4-FFF2-40B4-BE49-F238E27FC236}">
                  <a16:creationId xmlns:a16="http://schemas.microsoft.com/office/drawing/2014/main" id="{641EE66C-35B6-4E81-8727-FCF128688204}"/>
                </a:ext>
              </a:extLst>
            </p:cNvPr>
            <p:cNvSpPr/>
            <p:nvPr/>
          </p:nvSpPr>
          <p:spPr>
            <a:xfrm>
              <a:off x="-2471585" y="5230397"/>
              <a:ext cx="2839894" cy="183672"/>
            </a:xfrm>
            <a:prstGeom prst="roundRect">
              <a:avLst>
                <a:gd name="adj" fmla="val 50000"/>
              </a:avLst>
            </a:prstGeom>
            <a:solidFill>
              <a:srgbClr val="43464F"/>
            </a:solidFill>
            <a:ln w="12700">
              <a:solidFill>
                <a:srgbClr val="43464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414"/>
            </a:p>
          </p:txBody>
        </p:sp>
        <p:sp>
          <p:nvSpPr>
            <p:cNvPr id="103" name="Rectangle: Rounded Corners 102">
              <a:extLst>
                <a:ext uri="{FF2B5EF4-FFF2-40B4-BE49-F238E27FC236}">
                  <a16:creationId xmlns:a16="http://schemas.microsoft.com/office/drawing/2014/main" id="{0D7D001C-082E-4E54-9C35-9075D57CE01F}"/>
                </a:ext>
              </a:extLst>
            </p:cNvPr>
            <p:cNvSpPr/>
            <p:nvPr/>
          </p:nvSpPr>
          <p:spPr>
            <a:xfrm>
              <a:off x="-2467388" y="5231848"/>
              <a:ext cx="2394817" cy="183672"/>
            </a:xfrm>
            <a:prstGeom prst="roundRect">
              <a:avLst>
                <a:gd name="adj" fmla="val 50000"/>
              </a:avLst>
            </a:prstGeom>
            <a:solidFill>
              <a:srgbClr val="2B7DA3"/>
            </a:solidFill>
            <a:ln w="1270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940" dirty="0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Innovative</a:t>
              </a:r>
            </a:p>
          </p:txBody>
        </p:sp>
        <p:sp>
          <p:nvSpPr>
            <p:cNvPr id="104" name="Rectangle: Rounded Corners 103">
              <a:extLst>
                <a:ext uri="{FF2B5EF4-FFF2-40B4-BE49-F238E27FC236}">
                  <a16:creationId xmlns:a16="http://schemas.microsoft.com/office/drawing/2014/main" id="{4911FBFF-BBD9-4C1D-936F-84BC1E20916E}"/>
                </a:ext>
              </a:extLst>
            </p:cNvPr>
            <p:cNvSpPr/>
            <p:nvPr/>
          </p:nvSpPr>
          <p:spPr>
            <a:xfrm>
              <a:off x="-2471585" y="5537182"/>
              <a:ext cx="2839893" cy="183672"/>
            </a:xfrm>
            <a:prstGeom prst="roundRect">
              <a:avLst>
                <a:gd name="adj" fmla="val 50000"/>
              </a:avLst>
            </a:prstGeom>
            <a:solidFill>
              <a:srgbClr val="43464F"/>
            </a:solidFill>
            <a:ln w="12700">
              <a:solidFill>
                <a:srgbClr val="43464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414"/>
            </a:p>
          </p:txBody>
        </p:sp>
        <p:sp>
          <p:nvSpPr>
            <p:cNvPr id="105" name="Rectangle: Rounded Corners 104">
              <a:extLst>
                <a:ext uri="{FF2B5EF4-FFF2-40B4-BE49-F238E27FC236}">
                  <a16:creationId xmlns:a16="http://schemas.microsoft.com/office/drawing/2014/main" id="{820C8A3B-70EF-40F0-AD65-5E0E09E5E2AF}"/>
                </a:ext>
              </a:extLst>
            </p:cNvPr>
            <p:cNvSpPr/>
            <p:nvPr/>
          </p:nvSpPr>
          <p:spPr>
            <a:xfrm>
              <a:off x="-2467388" y="5537182"/>
              <a:ext cx="2267836" cy="183672"/>
            </a:xfrm>
            <a:prstGeom prst="roundRect">
              <a:avLst>
                <a:gd name="adj" fmla="val 50000"/>
              </a:avLst>
            </a:prstGeom>
            <a:solidFill>
              <a:srgbClr val="2B7DA3"/>
            </a:solidFill>
            <a:ln w="1270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940" dirty="0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Creative design</a:t>
              </a:r>
            </a:p>
          </p:txBody>
        </p:sp>
        <p:sp>
          <p:nvSpPr>
            <p:cNvPr id="106" name="Rectangle: Rounded Corners 105">
              <a:extLst>
                <a:ext uri="{FF2B5EF4-FFF2-40B4-BE49-F238E27FC236}">
                  <a16:creationId xmlns:a16="http://schemas.microsoft.com/office/drawing/2014/main" id="{B8386E2A-2976-4366-A283-131E5C8727BF}"/>
                </a:ext>
              </a:extLst>
            </p:cNvPr>
            <p:cNvSpPr/>
            <p:nvPr/>
          </p:nvSpPr>
          <p:spPr>
            <a:xfrm>
              <a:off x="-2471585" y="5836800"/>
              <a:ext cx="2839894" cy="183672"/>
            </a:xfrm>
            <a:prstGeom prst="roundRect">
              <a:avLst>
                <a:gd name="adj" fmla="val 50000"/>
              </a:avLst>
            </a:prstGeom>
            <a:solidFill>
              <a:srgbClr val="43464F"/>
            </a:solidFill>
            <a:ln w="12700">
              <a:solidFill>
                <a:srgbClr val="43464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414"/>
            </a:p>
          </p:txBody>
        </p:sp>
        <p:sp>
          <p:nvSpPr>
            <p:cNvPr id="107" name="Rectangle: Rounded Corners 106">
              <a:extLst>
                <a:ext uri="{FF2B5EF4-FFF2-40B4-BE49-F238E27FC236}">
                  <a16:creationId xmlns:a16="http://schemas.microsoft.com/office/drawing/2014/main" id="{835BE317-7AF5-4349-879C-26AAD7D627A4}"/>
                </a:ext>
              </a:extLst>
            </p:cNvPr>
            <p:cNvSpPr/>
            <p:nvPr/>
          </p:nvSpPr>
          <p:spPr>
            <a:xfrm>
              <a:off x="-2467388" y="5838537"/>
              <a:ext cx="2161156" cy="183672"/>
            </a:xfrm>
            <a:prstGeom prst="roundRect">
              <a:avLst>
                <a:gd name="adj" fmla="val 50000"/>
              </a:avLst>
            </a:prstGeom>
            <a:solidFill>
              <a:srgbClr val="2B7DA3"/>
            </a:solidFill>
            <a:ln w="1270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940" dirty="0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Service-</a:t>
              </a:r>
              <a:r>
                <a:rPr lang="fr-FR" sz="940" dirty="0" err="1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Focuced</a:t>
              </a:r>
              <a:endParaRPr lang="fr-FR" sz="94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08" name="Rectangle: Rounded Corners 107">
              <a:extLst>
                <a:ext uri="{FF2B5EF4-FFF2-40B4-BE49-F238E27FC236}">
                  <a16:creationId xmlns:a16="http://schemas.microsoft.com/office/drawing/2014/main" id="{EFB314BA-7613-4D5B-8D38-0DE8125AECAF}"/>
                </a:ext>
              </a:extLst>
            </p:cNvPr>
            <p:cNvSpPr/>
            <p:nvPr/>
          </p:nvSpPr>
          <p:spPr>
            <a:xfrm>
              <a:off x="-2471585" y="6132942"/>
              <a:ext cx="2839895" cy="183672"/>
            </a:xfrm>
            <a:prstGeom prst="roundRect">
              <a:avLst>
                <a:gd name="adj" fmla="val 50000"/>
              </a:avLst>
            </a:prstGeom>
            <a:solidFill>
              <a:srgbClr val="43464F"/>
            </a:solidFill>
            <a:ln w="12700">
              <a:solidFill>
                <a:srgbClr val="43464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414"/>
            </a:p>
          </p:txBody>
        </p:sp>
        <p:sp>
          <p:nvSpPr>
            <p:cNvPr id="109" name="Rectangle: Rounded Corners 108">
              <a:extLst>
                <a:ext uri="{FF2B5EF4-FFF2-40B4-BE49-F238E27FC236}">
                  <a16:creationId xmlns:a16="http://schemas.microsoft.com/office/drawing/2014/main" id="{AF8BF109-ADD8-45CB-9152-407A97D24CAC}"/>
                </a:ext>
              </a:extLst>
            </p:cNvPr>
            <p:cNvSpPr/>
            <p:nvPr/>
          </p:nvSpPr>
          <p:spPr>
            <a:xfrm>
              <a:off x="-2467388" y="6134680"/>
              <a:ext cx="2055336" cy="183672"/>
            </a:xfrm>
            <a:prstGeom prst="roundRect">
              <a:avLst>
                <a:gd name="adj" fmla="val 50000"/>
              </a:avLst>
            </a:prstGeom>
            <a:solidFill>
              <a:srgbClr val="2B7DA3"/>
            </a:solidFill>
            <a:ln w="1270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940" dirty="0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Project Management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E1ADDFA5-491D-4244-B52A-7B971DE306F0}"/>
              </a:ext>
            </a:extLst>
          </p:cNvPr>
          <p:cNvGrpSpPr/>
          <p:nvPr/>
        </p:nvGrpSpPr>
        <p:grpSpPr>
          <a:xfrm>
            <a:off x="4781751" y="5448034"/>
            <a:ext cx="2491455" cy="815244"/>
            <a:chOff x="-4687837" y="9070766"/>
            <a:chExt cx="2848755" cy="815244"/>
          </a:xfrm>
        </p:grpSpPr>
        <p:sp>
          <p:nvSpPr>
            <p:cNvPr id="112" name="Rectangle: Rounded Corners 111">
              <a:extLst>
                <a:ext uri="{FF2B5EF4-FFF2-40B4-BE49-F238E27FC236}">
                  <a16:creationId xmlns:a16="http://schemas.microsoft.com/office/drawing/2014/main" id="{FC4D0F17-4993-456B-A4DB-161BCAF29A56}"/>
                </a:ext>
              </a:extLst>
            </p:cNvPr>
            <p:cNvSpPr/>
            <p:nvPr/>
          </p:nvSpPr>
          <p:spPr>
            <a:xfrm>
              <a:off x="-4678976" y="9386552"/>
              <a:ext cx="2839894" cy="183672"/>
            </a:xfrm>
            <a:prstGeom prst="roundRect">
              <a:avLst>
                <a:gd name="adj" fmla="val 50000"/>
              </a:avLst>
            </a:prstGeom>
            <a:solidFill>
              <a:srgbClr val="43464F"/>
            </a:solidFill>
            <a:ln w="12700">
              <a:solidFill>
                <a:srgbClr val="43464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414"/>
            </a:p>
          </p:txBody>
        </p:sp>
        <p:sp>
          <p:nvSpPr>
            <p:cNvPr id="113" name="Rectangle: Rounded Corners 112">
              <a:extLst>
                <a:ext uri="{FF2B5EF4-FFF2-40B4-BE49-F238E27FC236}">
                  <a16:creationId xmlns:a16="http://schemas.microsoft.com/office/drawing/2014/main" id="{7AAC1004-5914-473C-86D6-72B32246CA3B}"/>
                </a:ext>
              </a:extLst>
            </p:cNvPr>
            <p:cNvSpPr/>
            <p:nvPr/>
          </p:nvSpPr>
          <p:spPr>
            <a:xfrm>
              <a:off x="-4680225" y="9388290"/>
              <a:ext cx="1060094" cy="183672"/>
            </a:xfrm>
            <a:prstGeom prst="roundRect">
              <a:avLst>
                <a:gd name="adj" fmla="val 50000"/>
              </a:avLst>
            </a:prstGeom>
            <a:solidFill>
              <a:srgbClr val="2B7DA3"/>
            </a:solidFill>
            <a:ln w="1270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940" dirty="0" err="1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Chinese</a:t>
              </a:r>
              <a:r>
                <a:rPr lang="fr-FR" sz="940" dirty="0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 – A2</a:t>
              </a:r>
            </a:p>
          </p:txBody>
        </p:sp>
        <p:sp>
          <p:nvSpPr>
            <p:cNvPr id="114" name="Rectangle: Rounded Corners 113">
              <a:extLst>
                <a:ext uri="{FF2B5EF4-FFF2-40B4-BE49-F238E27FC236}">
                  <a16:creationId xmlns:a16="http://schemas.microsoft.com/office/drawing/2014/main" id="{EA9E4A89-DF12-4378-AD3E-26DA061EBBF5}"/>
                </a:ext>
              </a:extLst>
            </p:cNvPr>
            <p:cNvSpPr/>
            <p:nvPr/>
          </p:nvSpPr>
          <p:spPr>
            <a:xfrm>
              <a:off x="-4682641" y="9700600"/>
              <a:ext cx="2839894" cy="183672"/>
            </a:xfrm>
            <a:prstGeom prst="roundRect">
              <a:avLst>
                <a:gd name="adj" fmla="val 50000"/>
              </a:avLst>
            </a:prstGeom>
            <a:solidFill>
              <a:srgbClr val="43464F"/>
            </a:solidFill>
            <a:ln w="12700">
              <a:solidFill>
                <a:srgbClr val="43464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414"/>
            </a:p>
          </p:txBody>
        </p:sp>
        <p:sp>
          <p:nvSpPr>
            <p:cNvPr id="133" name="Rectangle: Rounded Corners 132">
              <a:extLst>
                <a:ext uri="{FF2B5EF4-FFF2-40B4-BE49-F238E27FC236}">
                  <a16:creationId xmlns:a16="http://schemas.microsoft.com/office/drawing/2014/main" id="{E278A67C-0154-4D31-AD54-54550789B75E}"/>
                </a:ext>
              </a:extLst>
            </p:cNvPr>
            <p:cNvSpPr/>
            <p:nvPr/>
          </p:nvSpPr>
          <p:spPr>
            <a:xfrm>
              <a:off x="-4683891" y="9702338"/>
              <a:ext cx="1063760" cy="183672"/>
            </a:xfrm>
            <a:prstGeom prst="roundRect">
              <a:avLst>
                <a:gd name="adj" fmla="val 50000"/>
              </a:avLst>
            </a:prstGeom>
            <a:solidFill>
              <a:srgbClr val="2B7DA3"/>
            </a:solidFill>
            <a:ln w="1270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940" dirty="0" err="1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Spanish</a:t>
              </a:r>
              <a:r>
                <a:rPr lang="fr-FR" sz="940" dirty="0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 – A2</a:t>
              </a:r>
            </a:p>
          </p:txBody>
        </p:sp>
        <p:sp>
          <p:nvSpPr>
            <p:cNvPr id="138" name="Rectangle: Rounded Corners 137">
              <a:extLst>
                <a:ext uri="{FF2B5EF4-FFF2-40B4-BE49-F238E27FC236}">
                  <a16:creationId xmlns:a16="http://schemas.microsoft.com/office/drawing/2014/main" id="{BFEE34D4-3B47-4281-9C52-14A666F43942}"/>
                </a:ext>
              </a:extLst>
            </p:cNvPr>
            <p:cNvSpPr/>
            <p:nvPr/>
          </p:nvSpPr>
          <p:spPr>
            <a:xfrm>
              <a:off x="-4687837" y="9070766"/>
              <a:ext cx="2839894" cy="183672"/>
            </a:xfrm>
            <a:prstGeom prst="roundRect">
              <a:avLst>
                <a:gd name="adj" fmla="val 50000"/>
              </a:avLst>
            </a:prstGeom>
            <a:solidFill>
              <a:srgbClr val="43464F"/>
            </a:solidFill>
            <a:ln w="12700">
              <a:solidFill>
                <a:srgbClr val="43464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414"/>
            </a:p>
          </p:txBody>
        </p:sp>
        <p:sp>
          <p:nvSpPr>
            <p:cNvPr id="139" name="Rectangle: Rounded Corners 138">
              <a:extLst>
                <a:ext uri="{FF2B5EF4-FFF2-40B4-BE49-F238E27FC236}">
                  <a16:creationId xmlns:a16="http://schemas.microsoft.com/office/drawing/2014/main" id="{FC821F5A-C734-43E9-AF4C-9E0AA3555724}"/>
                </a:ext>
              </a:extLst>
            </p:cNvPr>
            <p:cNvSpPr/>
            <p:nvPr/>
          </p:nvSpPr>
          <p:spPr>
            <a:xfrm>
              <a:off x="-4683642" y="9072504"/>
              <a:ext cx="2282314" cy="183672"/>
            </a:xfrm>
            <a:prstGeom prst="roundRect">
              <a:avLst>
                <a:gd name="adj" fmla="val 50000"/>
              </a:avLst>
            </a:prstGeom>
            <a:solidFill>
              <a:srgbClr val="2B7DA3"/>
            </a:solidFill>
            <a:ln w="1270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940" dirty="0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German – C2</a:t>
              </a:r>
            </a:p>
          </p:txBody>
        </p:sp>
      </p:grpSp>
      <p:sp>
        <p:nvSpPr>
          <p:cNvPr id="2" name="Subtitle 2">
            <a:extLst>
              <a:ext uri="{FF2B5EF4-FFF2-40B4-BE49-F238E27FC236}">
                <a16:creationId xmlns:a16="http://schemas.microsoft.com/office/drawing/2014/main" id="{FE0FF1DE-FA3F-FF30-EAC1-AFC6EA1DA077}"/>
              </a:ext>
            </a:extLst>
          </p:cNvPr>
          <p:cNvSpPr/>
          <p:nvPr/>
        </p:nvSpPr>
        <p:spPr>
          <a:xfrm>
            <a:off x="187287" y="3101490"/>
            <a:ext cx="4227959" cy="5344142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82918" tIns="41459" rIns="82918" bIns="41459" anchor="t" anchorCtr="0" compatLnSpc="0">
            <a:spAutoFit/>
          </a:bodyPr>
          <a:lstStyle/>
          <a:p>
            <a:r>
              <a:rPr lang="en-US" sz="1200" b="1" dirty="0">
                <a:ea typeface="Open Sans" panose="020B0606030504020204" pitchFamily="34" charset="0"/>
                <a:cs typeface="Open Sans" panose="020B0606030504020204" pitchFamily="34" charset="0"/>
              </a:rPr>
              <a:t>Creative designer </a:t>
            </a:r>
            <a:r>
              <a:rPr lang="en-US" sz="1200" dirty="0">
                <a:ea typeface="Open Sans" panose="020B0606030504020204" pitchFamily="34" charset="0"/>
                <a:cs typeface="Open Sans" panose="020B0606030504020204" pitchFamily="34" charset="0"/>
              </a:rPr>
              <a:t>| Jan 2030 To Dec 2032</a:t>
            </a:r>
            <a:endParaRPr lang="fr-FR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200" b="1" dirty="0">
                <a:ea typeface="Open Sans" panose="020B0606030504020204" pitchFamily="34" charset="0"/>
                <a:cs typeface="Open Sans" panose="020B0606030504020204" pitchFamily="34" charset="0"/>
              </a:rPr>
              <a:t>Web Design</a:t>
            </a:r>
            <a:r>
              <a:rPr lang="en-US" sz="1200" dirty="0">
                <a:ea typeface="Open Sans" panose="020B0606030504020204" pitchFamily="34" charset="0"/>
                <a:cs typeface="Open Sans" panose="020B0606030504020204" pitchFamily="34" charset="0"/>
              </a:rPr>
              <a:t>, Miami</a:t>
            </a:r>
          </a:p>
          <a:p>
            <a:pPr marL="335558" indent="-171450">
              <a:buFont typeface="Wingdings" panose="05000000000000000000" pitchFamily="2" charset="2"/>
              <a:buChar char="§"/>
            </a:pPr>
            <a:r>
              <a:rPr lang="en-US" sz="1200" dirty="0">
                <a:ea typeface="Open Sans" panose="020B0606030504020204" pitchFamily="34" charset="0"/>
                <a:cs typeface="Open Sans" panose="020B0606030504020204" pitchFamily="34" charset="0"/>
              </a:rPr>
              <a:t>Lorem Ipsum is simply dummy text </a:t>
            </a:r>
          </a:p>
          <a:p>
            <a:pPr marL="335558" indent="-171450">
              <a:buFont typeface="Wingdings" panose="05000000000000000000" pitchFamily="2" charset="2"/>
              <a:buChar char="§"/>
            </a:pPr>
            <a:r>
              <a:rPr lang="en-US" sz="1200" dirty="0">
                <a:ea typeface="Open Sans" panose="020B0606030504020204" pitchFamily="34" charset="0"/>
                <a:cs typeface="Open Sans" panose="020B0606030504020204" pitchFamily="34" charset="0"/>
              </a:rPr>
              <a:t>Lorem Ipsum is simply dummy text </a:t>
            </a:r>
          </a:p>
          <a:p>
            <a:pPr marL="335558" indent="-171450">
              <a:buFont typeface="Wingdings" panose="05000000000000000000" pitchFamily="2" charset="2"/>
              <a:buChar char="§"/>
            </a:pPr>
            <a:r>
              <a:rPr lang="en-US" sz="1200" dirty="0">
                <a:ea typeface="Open Sans" panose="020B0606030504020204" pitchFamily="34" charset="0"/>
                <a:cs typeface="Open Sans" panose="020B0606030504020204" pitchFamily="34" charset="0"/>
              </a:rPr>
              <a:t>Lorem Ipsum is simply dummy text </a:t>
            </a:r>
          </a:p>
          <a:p>
            <a:pPr marL="335558" indent="-171450">
              <a:buFont typeface="Wingdings" panose="05000000000000000000" pitchFamily="2" charset="2"/>
              <a:buChar char="§"/>
            </a:pPr>
            <a:r>
              <a:rPr lang="en-US" sz="1200" dirty="0">
                <a:ea typeface="Open Sans" panose="020B0606030504020204" pitchFamily="34" charset="0"/>
                <a:cs typeface="Open Sans" panose="020B0606030504020204" pitchFamily="34" charset="0"/>
              </a:rPr>
              <a:t>Lorem Ipsum is simply dummy text </a:t>
            </a:r>
          </a:p>
          <a:p>
            <a:pPr marL="164108"/>
            <a:endParaRPr lang="fr-FR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200" b="1" dirty="0">
                <a:ea typeface="Open Sans" panose="020B0606030504020204" pitchFamily="34" charset="0"/>
                <a:cs typeface="Open Sans" panose="020B0606030504020204" pitchFamily="34" charset="0"/>
              </a:rPr>
              <a:t>Creative designer </a:t>
            </a:r>
            <a:r>
              <a:rPr lang="en-US" sz="1200" dirty="0">
                <a:ea typeface="Open Sans" panose="020B0606030504020204" pitchFamily="34" charset="0"/>
                <a:cs typeface="Open Sans" panose="020B0606030504020204" pitchFamily="34" charset="0"/>
              </a:rPr>
              <a:t>| Jan 2030 To Dec 2032</a:t>
            </a:r>
            <a:endParaRPr lang="fr-FR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200" b="1" dirty="0">
                <a:ea typeface="Open Sans" panose="020B0606030504020204" pitchFamily="34" charset="0"/>
                <a:cs typeface="Open Sans" panose="020B0606030504020204" pitchFamily="34" charset="0"/>
              </a:rPr>
              <a:t>Web Design</a:t>
            </a:r>
            <a:r>
              <a:rPr lang="en-US" sz="1200" dirty="0">
                <a:ea typeface="Open Sans" panose="020B0606030504020204" pitchFamily="34" charset="0"/>
                <a:cs typeface="Open Sans" panose="020B0606030504020204" pitchFamily="34" charset="0"/>
              </a:rPr>
              <a:t>, Miami</a:t>
            </a:r>
          </a:p>
          <a:p>
            <a:pPr marL="335558" indent="-171450">
              <a:buFont typeface="Wingdings" panose="05000000000000000000" pitchFamily="2" charset="2"/>
              <a:buChar char="§"/>
            </a:pPr>
            <a:r>
              <a:rPr lang="en-US" sz="1200" dirty="0">
                <a:ea typeface="Open Sans" panose="020B0606030504020204" pitchFamily="34" charset="0"/>
                <a:cs typeface="Open Sans" panose="020B0606030504020204" pitchFamily="34" charset="0"/>
              </a:rPr>
              <a:t>Lorem Ipsum is simply dummy text </a:t>
            </a:r>
          </a:p>
          <a:p>
            <a:pPr marL="335558" indent="-171450">
              <a:buFont typeface="Wingdings" panose="05000000000000000000" pitchFamily="2" charset="2"/>
              <a:buChar char="§"/>
            </a:pPr>
            <a:r>
              <a:rPr lang="en-US" sz="1200" dirty="0">
                <a:ea typeface="Open Sans" panose="020B0606030504020204" pitchFamily="34" charset="0"/>
                <a:cs typeface="Open Sans" panose="020B0606030504020204" pitchFamily="34" charset="0"/>
              </a:rPr>
              <a:t>Lorem Ipsum is simply dummy text </a:t>
            </a:r>
          </a:p>
          <a:p>
            <a:pPr marL="335558" indent="-171450">
              <a:buFont typeface="Wingdings" panose="05000000000000000000" pitchFamily="2" charset="2"/>
              <a:buChar char="§"/>
            </a:pPr>
            <a:r>
              <a:rPr lang="en-US" sz="1200" dirty="0">
                <a:ea typeface="Open Sans" panose="020B0606030504020204" pitchFamily="34" charset="0"/>
                <a:cs typeface="Open Sans" panose="020B0606030504020204" pitchFamily="34" charset="0"/>
              </a:rPr>
              <a:t>Lorem Ipsum is simply dummy text </a:t>
            </a:r>
          </a:p>
          <a:p>
            <a:pPr marL="335558" indent="-171450">
              <a:buFont typeface="Wingdings" panose="05000000000000000000" pitchFamily="2" charset="2"/>
              <a:buChar char="§"/>
            </a:pPr>
            <a:r>
              <a:rPr lang="en-US" sz="1200" dirty="0">
                <a:ea typeface="Open Sans" panose="020B0606030504020204" pitchFamily="34" charset="0"/>
                <a:cs typeface="Open Sans" panose="020B0606030504020204" pitchFamily="34" charset="0"/>
              </a:rPr>
              <a:t>Lorem Ipsum is simply dummy text </a:t>
            </a:r>
            <a:endParaRPr lang="fr-FR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64108"/>
            <a:endParaRPr lang="fr-FR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200" b="1" dirty="0">
                <a:ea typeface="Open Sans" panose="020B0606030504020204" pitchFamily="34" charset="0"/>
                <a:cs typeface="Open Sans" panose="020B0606030504020204" pitchFamily="34" charset="0"/>
              </a:rPr>
              <a:t>Creative designer </a:t>
            </a:r>
            <a:r>
              <a:rPr lang="en-US" sz="1200" dirty="0">
                <a:ea typeface="Open Sans" panose="020B0606030504020204" pitchFamily="34" charset="0"/>
                <a:cs typeface="Open Sans" panose="020B0606030504020204" pitchFamily="34" charset="0"/>
              </a:rPr>
              <a:t>| Jan 2030 To Dec 2032</a:t>
            </a:r>
            <a:endParaRPr lang="fr-FR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200" b="1" dirty="0">
                <a:ea typeface="Open Sans" panose="020B0606030504020204" pitchFamily="34" charset="0"/>
                <a:cs typeface="Open Sans" panose="020B0606030504020204" pitchFamily="34" charset="0"/>
              </a:rPr>
              <a:t>Web Design</a:t>
            </a:r>
            <a:r>
              <a:rPr lang="en-US" sz="1200" dirty="0">
                <a:ea typeface="Open Sans" panose="020B0606030504020204" pitchFamily="34" charset="0"/>
                <a:cs typeface="Open Sans" panose="020B0606030504020204" pitchFamily="34" charset="0"/>
              </a:rPr>
              <a:t>, Miami</a:t>
            </a:r>
          </a:p>
          <a:p>
            <a:pPr marL="335558" indent="-171450">
              <a:buFont typeface="Wingdings" panose="05000000000000000000" pitchFamily="2" charset="2"/>
              <a:buChar char="§"/>
            </a:pPr>
            <a:r>
              <a:rPr lang="en-US" sz="1200" dirty="0">
                <a:ea typeface="Open Sans" panose="020B0606030504020204" pitchFamily="34" charset="0"/>
                <a:cs typeface="Open Sans" panose="020B0606030504020204" pitchFamily="34" charset="0"/>
              </a:rPr>
              <a:t>Lorem Ipsum is simply dummy text </a:t>
            </a:r>
          </a:p>
          <a:p>
            <a:pPr marL="335558" indent="-171450">
              <a:buFont typeface="Wingdings" panose="05000000000000000000" pitchFamily="2" charset="2"/>
              <a:buChar char="§"/>
            </a:pPr>
            <a:r>
              <a:rPr lang="en-US" sz="1200" dirty="0">
                <a:ea typeface="Open Sans" panose="020B0606030504020204" pitchFamily="34" charset="0"/>
                <a:cs typeface="Open Sans" panose="020B0606030504020204" pitchFamily="34" charset="0"/>
              </a:rPr>
              <a:t>Lorem Ipsum is simply dummy text </a:t>
            </a:r>
          </a:p>
          <a:p>
            <a:pPr marL="335558" indent="-171450">
              <a:buFont typeface="Wingdings" panose="05000000000000000000" pitchFamily="2" charset="2"/>
              <a:buChar char="§"/>
            </a:pPr>
            <a:r>
              <a:rPr lang="en-US" sz="1200" dirty="0">
                <a:ea typeface="Open Sans" panose="020B0606030504020204" pitchFamily="34" charset="0"/>
                <a:cs typeface="Open Sans" panose="020B0606030504020204" pitchFamily="34" charset="0"/>
              </a:rPr>
              <a:t>Lorem Ipsum is simply dummy text </a:t>
            </a:r>
          </a:p>
          <a:p>
            <a:pPr marL="335558" indent="-171450">
              <a:buFont typeface="Wingdings" panose="05000000000000000000" pitchFamily="2" charset="2"/>
              <a:buChar char="§"/>
            </a:pPr>
            <a:r>
              <a:rPr lang="en-US" sz="1200" dirty="0">
                <a:ea typeface="Open Sans" panose="020B0606030504020204" pitchFamily="34" charset="0"/>
                <a:cs typeface="Open Sans" panose="020B0606030504020204" pitchFamily="34" charset="0"/>
              </a:rPr>
              <a:t>Lorem Ipsum is simply dummy text </a:t>
            </a:r>
          </a:p>
          <a:p>
            <a:pPr marL="335558" indent="-171450">
              <a:buFont typeface="Wingdings" panose="05000000000000000000" pitchFamily="2" charset="2"/>
              <a:buChar char="§"/>
            </a:pPr>
            <a:endParaRPr lang="en-US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200" b="1" dirty="0">
                <a:ea typeface="Open Sans" panose="020B0606030504020204" pitchFamily="34" charset="0"/>
                <a:cs typeface="Open Sans" panose="020B0606030504020204" pitchFamily="34" charset="0"/>
              </a:rPr>
              <a:t>Creative designer </a:t>
            </a:r>
            <a:r>
              <a:rPr lang="en-US" sz="1200" dirty="0">
                <a:ea typeface="Open Sans" panose="020B0606030504020204" pitchFamily="34" charset="0"/>
                <a:cs typeface="Open Sans" panose="020B0606030504020204" pitchFamily="34" charset="0"/>
              </a:rPr>
              <a:t>| Jan 2030 To Dec 2032</a:t>
            </a:r>
            <a:endParaRPr lang="fr-FR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200" b="1" dirty="0">
                <a:ea typeface="Open Sans" panose="020B0606030504020204" pitchFamily="34" charset="0"/>
                <a:cs typeface="Open Sans" panose="020B0606030504020204" pitchFamily="34" charset="0"/>
              </a:rPr>
              <a:t>Web Design</a:t>
            </a:r>
            <a:r>
              <a:rPr lang="en-US" sz="1200" dirty="0">
                <a:ea typeface="Open Sans" panose="020B0606030504020204" pitchFamily="34" charset="0"/>
                <a:cs typeface="Open Sans" panose="020B0606030504020204" pitchFamily="34" charset="0"/>
              </a:rPr>
              <a:t>, Miami</a:t>
            </a:r>
          </a:p>
          <a:p>
            <a:pPr marL="335558" indent="-171450">
              <a:buFont typeface="Wingdings" panose="05000000000000000000" pitchFamily="2" charset="2"/>
              <a:buChar char="§"/>
            </a:pPr>
            <a:r>
              <a:rPr lang="en-US" sz="1200" dirty="0">
                <a:ea typeface="Open Sans" panose="020B0606030504020204" pitchFamily="34" charset="0"/>
                <a:cs typeface="Open Sans" panose="020B0606030504020204" pitchFamily="34" charset="0"/>
              </a:rPr>
              <a:t>Lorem Ipsum is simply dummy text </a:t>
            </a:r>
          </a:p>
          <a:p>
            <a:pPr marL="335558" indent="-171450">
              <a:buFont typeface="Wingdings" panose="05000000000000000000" pitchFamily="2" charset="2"/>
              <a:buChar char="§"/>
            </a:pPr>
            <a:r>
              <a:rPr lang="en-US" sz="1200" dirty="0">
                <a:ea typeface="Open Sans" panose="020B0606030504020204" pitchFamily="34" charset="0"/>
                <a:cs typeface="Open Sans" panose="020B0606030504020204" pitchFamily="34" charset="0"/>
              </a:rPr>
              <a:t>Lorem Ipsum is simply dummy text </a:t>
            </a:r>
          </a:p>
          <a:p>
            <a:pPr marL="335558" indent="-171450">
              <a:buFont typeface="Wingdings" panose="05000000000000000000" pitchFamily="2" charset="2"/>
              <a:buChar char="§"/>
            </a:pPr>
            <a:r>
              <a:rPr lang="en-US" sz="1200" dirty="0">
                <a:ea typeface="Open Sans" panose="020B0606030504020204" pitchFamily="34" charset="0"/>
                <a:cs typeface="Open Sans" panose="020B0606030504020204" pitchFamily="34" charset="0"/>
              </a:rPr>
              <a:t>Lorem Ipsum is simply dummy text </a:t>
            </a:r>
          </a:p>
          <a:p>
            <a:pPr marL="335558" indent="-171450">
              <a:buFont typeface="Wingdings" panose="05000000000000000000" pitchFamily="2" charset="2"/>
              <a:buChar char="§"/>
            </a:pPr>
            <a:r>
              <a:rPr lang="en-US" sz="1200" dirty="0">
                <a:ea typeface="Open Sans" panose="020B0606030504020204" pitchFamily="34" charset="0"/>
                <a:cs typeface="Open Sans" panose="020B0606030504020204" pitchFamily="34" charset="0"/>
              </a:rPr>
              <a:t>Lorem Ipsum is simply dummy text 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8AF7A6A5-4809-729F-C0B7-7D60BEB98EF1}"/>
              </a:ext>
            </a:extLst>
          </p:cNvPr>
          <p:cNvSpPr/>
          <p:nvPr/>
        </p:nvSpPr>
        <p:spPr>
          <a:xfrm>
            <a:off x="187287" y="9108983"/>
            <a:ext cx="4227959" cy="1023087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82918" tIns="41459" rIns="82918" bIns="41459" anchor="t" anchorCtr="0" compatLnSpc="0">
            <a:spAutoFit/>
          </a:bodyPr>
          <a:lstStyle/>
          <a:p>
            <a:r>
              <a:rPr lang="en-US" sz="1200" b="1" dirty="0">
                <a:ea typeface="Open Sans" panose="020B0606030504020204" pitchFamily="34" charset="0"/>
                <a:cs typeface="Open Sans" panose="020B0606030504020204" pitchFamily="34" charset="0"/>
              </a:rPr>
              <a:t>Bachelor of Science: Computer Information Systems </a:t>
            </a:r>
            <a:r>
              <a:rPr lang="en-US" sz="1200" dirty="0">
                <a:ea typeface="Open Sans" panose="020B0606030504020204" pitchFamily="34" charset="0"/>
                <a:cs typeface="Open Sans" panose="020B0606030504020204" pitchFamily="34" charset="0"/>
              </a:rPr>
              <a:t>| 2014</a:t>
            </a:r>
            <a:endParaRPr lang="fr-FR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200" dirty="0">
                <a:ea typeface="Open Sans" panose="020B0606030504020204" pitchFamily="34" charset="0"/>
                <a:cs typeface="Open Sans" panose="020B0606030504020204" pitchFamily="34" charset="0"/>
              </a:rPr>
              <a:t>Columbia University, NY</a:t>
            </a:r>
          </a:p>
          <a:p>
            <a:endParaRPr lang="en-US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200" b="1" dirty="0">
                <a:ea typeface="Open Sans" panose="020B0606030504020204" pitchFamily="34" charset="0"/>
                <a:cs typeface="Open Sans" panose="020B0606030504020204" pitchFamily="34" charset="0"/>
              </a:rPr>
              <a:t>Bachelor of Science: Computer Information Systems </a:t>
            </a:r>
            <a:r>
              <a:rPr lang="en-US" sz="1200" dirty="0">
                <a:ea typeface="Open Sans" panose="020B0606030504020204" pitchFamily="34" charset="0"/>
                <a:cs typeface="Open Sans" panose="020B0606030504020204" pitchFamily="34" charset="0"/>
              </a:rPr>
              <a:t>| 2014</a:t>
            </a:r>
            <a:endParaRPr lang="fr-FR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200" dirty="0">
                <a:ea typeface="Open Sans" panose="020B0606030504020204" pitchFamily="34" charset="0"/>
                <a:cs typeface="Open Sans" panose="020B0606030504020204" pitchFamily="34" charset="0"/>
              </a:rPr>
              <a:t>Columbia University, NY</a:t>
            </a:r>
            <a:endParaRPr lang="fr-FR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0771B2A-668E-A78A-90D0-1C3D05F16B5E}"/>
              </a:ext>
            </a:extLst>
          </p:cNvPr>
          <p:cNvSpPr/>
          <p:nvPr/>
        </p:nvSpPr>
        <p:spPr>
          <a:xfrm>
            <a:off x="4896384" y="8671952"/>
            <a:ext cx="2263525" cy="11279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81955" tIns="40977" rIns="81955" bIns="40977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187945" indent="-187945">
              <a:lnSpc>
                <a:spcPct val="107000"/>
              </a:lnSpc>
              <a:spcBef>
                <a:spcPts val="314"/>
              </a:spcBef>
              <a:spcAft>
                <a:spcPts val="314"/>
              </a:spcAft>
              <a:buFont typeface="Wingdings" panose="05000000000000000000" pitchFamily="2" charset="2"/>
              <a:buChar char="§"/>
            </a:pPr>
            <a:r>
              <a:rPr lang="en-US" sz="1257" dirty="0">
                <a:solidFill>
                  <a:schemeClr val="tx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Writing</a:t>
            </a:r>
            <a:endParaRPr lang="fr-FR" sz="1257" dirty="0">
              <a:solidFill>
                <a:schemeClr val="tx1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87945" indent="-187945">
              <a:lnSpc>
                <a:spcPct val="107000"/>
              </a:lnSpc>
              <a:spcBef>
                <a:spcPts val="314"/>
              </a:spcBef>
              <a:spcAft>
                <a:spcPts val="314"/>
              </a:spcAft>
              <a:buFont typeface="Wingdings" panose="05000000000000000000" pitchFamily="2" charset="2"/>
              <a:buChar char="§"/>
            </a:pPr>
            <a:r>
              <a:rPr lang="en-US" sz="1257" dirty="0">
                <a:solidFill>
                  <a:schemeClr val="tx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Sketching</a:t>
            </a:r>
            <a:endParaRPr lang="fr-FR" sz="1257" dirty="0">
              <a:solidFill>
                <a:schemeClr val="tx1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87945" indent="-187945">
              <a:lnSpc>
                <a:spcPct val="107000"/>
              </a:lnSpc>
              <a:spcBef>
                <a:spcPts val="314"/>
              </a:spcBef>
              <a:spcAft>
                <a:spcPts val="314"/>
              </a:spcAft>
              <a:buFont typeface="Wingdings" panose="05000000000000000000" pitchFamily="2" charset="2"/>
              <a:buChar char="§"/>
            </a:pPr>
            <a:r>
              <a:rPr lang="en-US" sz="1257" dirty="0">
                <a:solidFill>
                  <a:schemeClr val="tx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Photography</a:t>
            </a:r>
            <a:endParaRPr lang="fr-FR" sz="1257" dirty="0">
              <a:solidFill>
                <a:schemeClr val="tx1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87945" indent="-187945">
              <a:spcBef>
                <a:spcPts val="314"/>
              </a:spcBef>
              <a:spcAft>
                <a:spcPts val="314"/>
              </a:spcAft>
              <a:buFont typeface="Wingdings" panose="05000000000000000000" pitchFamily="2" charset="2"/>
              <a:buChar char="§"/>
            </a:pPr>
            <a:r>
              <a:rPr lang="en-US" sz="1257" dirty="0">
                <a:solidFill>
                  <a:schemeClr val="tx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Design</a:t>
            </a:r>
            <a:endParaRPr lang="fr-FR" sz="1257" dirty="0">
              <a:solidFill>
                <a:schemeClr val="tx1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035480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1828</TotalTime>
  <Words>315</Words>
  <Application>Microsoft Office PowerPoint</Application>
  <PresentationFormat>Custom</PresentationFormat>
  <Paragraphs>61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Roboto</vt:lpstr>
      <vt:lpstr>Wingdings</vt:lpstr>
      <vt:lpstr>Thème Office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Copyright © www.free-cv-design.com</dc:title>
  <dc:creator>YOUSSEFF BAHLA</dc:creator>
  <cp:keywords>Copyright © www.free-cv-design.com</cp:keywords>
  <cp:lastModifiedBy>Nguyen Thi Thu</cp:lastModifiedBy>
  <cp:revision>228</cp:revision>
  <dcterms:created xsi:type="dcterms:W3CDTF">2015-07-03T12:55:42Z</dcterms:created>
  <dcterms:modified xsi:type="dcterms:W3CDTF">2024-06-06T02:02:28Z</dcterms:modified>
  <cp:category>Copyright © www.free-cv-design.com</cp:category>
</cp:coreProperties>
</file>